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9" r:id="rId2"/>
    <p:sldId id="282" r:id="rId3"/>
    <p:sldId id="280" r:id="rId4"/>
    <p:sldId id="272" r:id="rId5"/>
    <p:sldId id="264" r:id="rId6"/>
    <p:sldId id="274" r:id="rId7"/>
    <p:sldId id="273" r:id="rId8"/>
    <p:sldId id="283" r:id="rId9"/>
    <p:sldId id="261" r:id="rId10"/>
    <p:sldId id="263" r:id="rId11"/>
    <p:sldId id="266" r:id="rId12"/>
    <p:sldId id="284" r:id="rId13"/>
    <p:sldId id="275" r:id="rId14"/>
    <p:sldId id="267" r:id="rId15"/>
    <p:sldId id="276" r:id="rId16"/>
    <p:sldId id="285" r:id="rId17"/>
    <p:sldId id="278" r:id="rId18"/>
    <p:sldId id="279" r:id="rId19"/>
    <p:sldId id="270" r:id="rId20"/>
    <p:sldId id="286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A1B4"/>
    <a:srgbClr val="50609D"/>
    <a:srgbClr val="4B4A49"/>
    <a:srgbClr val="FA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0" autoAdjust="0"/>
    <p:restoredTop sz="94648"/>
  </p:normalViewPr>
  <p:slideViewPr>
    <p:cSldViewPr snapToGrid="0" snapToObjects="1">
      <p:cViewPr varScale="1">
        <p:scale>
          <a:sx n="66" d="100"/>
          <a:sy n="66" d="100"/>
        </p:scale>
        <p:origin x="-105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B4A49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0E0-47DB-B9FF-3A76E1778DF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0609D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0E0-47DB-B9FF-3A76E1778DF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23A1B4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0E0-47DB-B9FF-3A76E1778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serLines>
          <c:spPr>
            <a:ln w="6350" cap="flat" cmpd="sng" algn="ctr">
              <a:solidFill>
                <a:srgbClr val="4B4A49">
                  <a:alpha val="50000"/>
                </a:srgbClr>
              </a:solidFill>
              <a:prstDash val="sysDash"/>
              <a:round/>
            </a:ln>
            <a:effectLst/>
          </c:spPr>
        </c:serLines>
        <c:axId val="38514688"/>
        <c:axId val="38515840"/>
      </c:barChart>
      <c:catAx>
        <c:axId val="3851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defRPr>
            </a:pPr>
            <a:endParaRPr lang="zh-CN"/>
          </a:p>
        </c:txPr>
        <c:crossAx val="38515840"/>
        <c:crosses val="autoZero"/>
        <c:auto val="1"/>
        <c:lblAlgn val="ctr"/>
        <c:lblOffset val="100"/>
        <c:noMultiLvlLbl val="0"/>
      </c:catAx>
      <c:valAx>
        <c:axId val="38515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defRPr>
            </a:pPr>
            <a:endParaRPr lang="zh-CN"/>
          </a:p>
        </c:txPr>
        <c:crossAx val="3851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1507804401298"/>
          <c:y val="0.93391481842768798"/>
          <c:w val="0.34678709288505699"/>
          <c:h val="6.329844311629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23A1B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477-4DAF-AB69-66D9E9A41B32}"/>
              </c:ext>
            </c:extLst>
          </c:dPt>
          <c:dPt>
            <c:idx val="1"/>
            <c:bubble3D val="0"/>
            <c:spPr>
              <a:solidFill>
                <a:srgbClr val="50609D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477-4DAF-AB69-66D9E9A41B32}"/>
              </c:ext>
            </c:extLst>
          </c:dPt>
          <c:dPt>
            <c:idx val="2"/>
            <c:bubble3D val="0"/>
            <c:spPr>
              <a:solidFill>
                <a:srgbClr val="4B4A4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477-4DAF-AB69-66D9E9A41B32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477-4DAF-AB69-66D9E9A41B32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477-4DAF-AB69-66D9E9A41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96"/>
          <c:h val="0.12842835152415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50609D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1C3-468C-9552-F3B558455CBF}"/>
              </c:ext>
            </c:extLst>
          </c:dPt>
          <c:dPt>
            <c:idx val="1"/>
            <c:bubble3D val="0"/>
            <c:spPr>
              <a:solidFill>
                <a:srgbClr val="23A1B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1C3-468C-9552-F3B558455CBF}"/>
              </c:ext>
            </c:extLst>
          </c:dPt>
          <c:dPt>
            <c:idx val="2"/>
            <c:bubble3D val="0"/>
            <c:spPr>
              <a:solidFill>
                <a:srgbClr val="4B4A49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1C3-468C-9552-F3B558455CBF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1C3-468C-9552-F3B558455CBF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1C3-468C-9552-F3B558455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96"/>
          <c:h val="0.12842835152415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50609D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06-4EDB-869A-BFD1618362A0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4B4A49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06-4EDB-869A-BFD1618362A0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23A1B4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E06-4EDB-869A-BFD161836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122880"/>
        <c:axId val="174124416"/>
      </c:barChart>
      <c:catAx>
        <c:axId val="1741228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defRPr>
            </a:pPr>
            <a:endParaRPr lang="zh-CN"/>
          </a:p>
        </c:txPr>
        <c:crossAx val="174124416"/>
        <c:crosses val="autoZero"/>
        <c:auto val="1"/>
        <c:lblAlgn val="ctr"/>
        <c:lblOffset val="100"/>
        <c:noMultiLvlLbl val="0"/>
      </c:catAx>
      <c:valAx>
        <c:axId val="17412441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rgbClr val="4B4A49">
                  <a:alpha val="50000"/>
                </a:srgb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defRPr>
            </a:pPr>
            <a:endParaRPr lang="zh-CN"/>
          </a:p>
        </c:txPr>
        <c:crossAx val="17412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50609D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23-4596-BF5D-314F4EC999D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4B4A49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323-4596-BF5D-314F4EC999D9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23A1B4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323-4596-BF5D-314F4EC99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3995904"/>
        <c:axId val="173997440"/>
      </c:barChart>
      <c:catAx>
        <c:axId val="173995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defRPr>
            </a:pPr>
            <a:endParaRPr lang="zh-CN"/>
          </a:p>
        </c:txPr>
        <c:crossAx val="173997440"/>
        <c:crosses val="autoZero"/>
        <c:auto val="1"/>
        <c:lblAlgn val="ctr"/>
        <c:lblOffset val="100"/>
        <c:noMultiLvlLbl val="0"/>
      </c:catAx>
      <c:valAx>
        <c:axId val="173997440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rgbClr val="4B4A49">
                  <a:alpha val="50000"/>
                </a:srgb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defRPr>
            </a:pPr>
            <a:endParaRPr lang="zh-CN"/>
          </a:p>
        </c:txPr>
        <c:crossAx val="17399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7714F-BE85-46F7-9F85-934DCB8D778C}" type="datetimeFigureOut">
              <a:rPr lang="zh-CN" altLang="en-US" smtClean="0"/>
              <a:t>2020/1/29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8C0EF-988F-48CE-910B-4A23B8ECE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51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23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39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2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24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073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5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269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6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416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322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85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9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55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06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7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783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36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169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CAEAD97-CB10-4467-8CC2-76EE2B871BE1}"/>
              </a:ext>
            </a:extLst>
          </p:cNvPr>
          <p:cNvGrpSpPr/>
          <p:nvPr/>
        </p:nvGrpSpPr>
        <p:grpSpPr>
          <a:xfrm>
            <a:off x="2914652" y="-61382"/>
            <a:ext cx="9277350" cy="6919382"/>
            <a:chOff x="2914652" y="-61382"/>
            <a:chExt cx="9277350" cy="6919382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xmlns="" id="{7CD1EEBB-8D57-4DDE-AE85-6201AED9E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03311" y="-30691"/>
              <a:ext cx="6919381" cy="6858000"/>
            </a:xfrm>
            <a:prstGeom prst="rect">
              <a:avLst/>
            </a:prstGeom>
          </p:spPr>
        </p:pic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xmlns="" id="{1079F18D-354A-4512-BBEE-5C3BB482A3FE}"/>
                </a:ext>
              </a:extLst>
            </p:cNvPr>
            <p:cNvSpPr/>
            <p:nvPr/>
          </p:nvSpPr>
          <p:spPr>
            <a:xfrm rot="16200000">
              <a:off x="2700337" y="4224336"/>
              <a:ext cx="2847979" cy="2419349"/>
            </a:xfrm>
            <a:prstGeom prst="rtTriangle">
              <a:avLst/>
            </a:prstGeom>
            <a:solidFill>
              <a:srgbClr val="FA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1054BD1D-9283-42A1-BABA-074A91F3C269}"/>
              </a:ext>
            </a:extLst>
          </p:cNvPr>
          <p:cNvSpPr txBox="1"/>
          <p:nvPr/>
        </p:nvSpPr>
        <p:spPr>
          <a:xfrm>
            <a:off x="1267169" y="3097230"/>
            <a:ext cx="4875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i="1" spc="600" dirty="0" smtClean="0">
                <a:solidFill>
                  <a:srgbClr val="4B4A4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西安石油大学</a:t>
            </a:r>
            <a:endParaRPr lang="zh-CN" altLang="en-US" sz="5400" i="1" spc="600" dirty="0">
              <a:solidFill>
                <a:srgbClr val="4B4A4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xmlns="" id="{47695C8B-C68F-463A-ABE3-66AA8EE77C87}"/>
              </a:ext>
            </a:extLst>
          </p:cNvPr>
          <p:cNvSpPr txBox="1"/>
          <p:nvPr/>
        </p:nvSpPr>
        <p:spPr>
          <a:xfrm>
            <a:off x="1585596" y="4423759"/>
            <a:ext cx="2265581" cy="369332"/>
          </a:xfrm>
          <a:prstGeom prst="rect">
            <a:avLst/>
          </a:prstGeom>
          <a:noFill/>
          <a:ln w="12700">
            <a:solidFill>
              <a:srgbClr val="23A1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</a:t>
            </a:r>
            <a:r>
              <a:rPr lang="zh-CN" altLang="en-US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：玩转西石油</a:t>
            </a:r>
            <a:endParaRPr lang="zh-CN" altLang="en-US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xmlns="" id="{17810C4A-3C51-4CA5-978A-2B79E1F5C18E}"/>
              </a:ext>
            </a:extLst>
          </p:cNvPr>
          <p:cNvSpPr txBox="1"/>
          <p:nvPr/>
        </p:nvSpPr>
        <p:spPr>
          <a:xfrm>
            <a:off x="3947852" y="4429458"/>
            <a:ext cx="2057398" cy="369332"/>
          </a:xfrm>
          <a:prstGeom prst="rect">
            <a:avLst/>
          </a:prstGeom>
          <a:noFill/>
          <a:ln w="12700">
            <a:solidFill>
              <a:srgbClr val="23A1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r>
              <a:rPr lang="zh-CN" altLang="en-US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XXXX</a:t>
            </a:r>
            <a:r>
              <a:rPr lang="zh-CN" altLang="en-US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1" name="等腰三角形 120">
            <a:extLst>
              <a:ext uri="{FF2B5EF4-FFF2-40B4-BE49-F238E27FC236}">
                <a16:creationId xmlns:a16="http://schemas.microsoft.com/office/drawing/2014/main" xmlns="" id="{8BC0A282-1D01-47AD-9B8F-8B2554F7DBF4}"/>
              </a:ext>
            </a:extLst>
          </p:cNvPr>
          <p:cNvSpPr/>
          <p:nvPr/>
        </p:nvSpPr>
        <p:spPr>
          <a:xfrm rot="17170258">
            <a:off x="771744" y="1192617"/>
            <a:ext cx="772718" cy="666136"/>
          </a:xfrm>
          <a:prstGeom prst="triangle">
            <a:avLst/>
          </a:prstGeom>
          <a:noFill/>
          <a:ln w="19050">
            <a:solidFill>
              <a:srgbClr val="5060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等腰三角形 129">
            <a:extLst>
              <a:ext uri="{FF2B5EF4-FFF2-40B4-BE49-F238E27FC236}">
                <a16:creationId xmlns:a16="http://schemas.microsoft.com/office/drawing/2014/main" xmlns="" id="{B058F14E-F0A9-480E-8DD8-A5CF119CE74F}"/>
              </a:ext>
            </a:extLst>
          </p:cNvPr>
          <p:cNvSpPr/>
          <p:nvPr/>
        </p:nvSpPr>
        <p:spPr>
          <a:xfrm rot="17170258">
            <a:off x="752529" y="1651310"/>
            <a:ext cx="411762" cy="354967"/>
          </a:xfrm>
          <a:prstGeom prst="triangle">
            <a:avLst/>
          </a:prstGeom>
          <a:solidFill>
            <a:srgbClr val="23A1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8" y="1525685"/>
            <a:ext cx="1631473" cy="15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6" grpId="0" animBg="1"/>
      <p:bldP spid="1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3"/>
          <a:srcRect b="33106"/>
          <a:stretch/>
        </p:blipFill>
        <p:spPr>
          <a:xfrm>
            <a:off x="861920" y="1434180"/>
            <a:ext cx="7150758" cy="318862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7" name="文本框 86"/>
          <p:cNvSpPr txBox="1"/>
          <p:nvPr/>
        </p:nvSpPr>
        <p:spPr>
          <a:xfrm>
            <a:off x="769918" y="5251708"/>
            <a:ext cx="10304482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spc="3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8-14</a:t>
            </a:r>
            <a:r>
              <a:rPr lang="zh-CN" altLang="en-US" sz="1200" spc="3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号字，</a:t>
            </a:r>
            <a:r>
              <a:rPr lang="en-US" altLang="zh-CN" sz="1200" spc="3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1.3</a:t>
            </a:r>
            <a:r>
              <a:rPr lang="zh-CN" altLang="en-US" sz="1200" spc="3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spc="3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8-14</a:t>
            </a:r>
            <a:r>
              <a:rPr lang="zh-CN" altLang="en-US" sz="1200" spc="3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号字，</a:t>
            </a:r>
            <a:r>
              <a:rPr lang="en-US" altLang="zh-CN" sz="1200" spc="3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1.3</a:t>
            </a:r>
            <a:r>
              <a:rPr lang="zh-CN" altLang="en-US" sz="1200" spc="3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倍字间距。</a:t>
            </a:r>
          </a:p>
        </p:txBody>
      </p:sp>
      <p:sp>
        <p:nvSpPr>
          <p:cNvPr id="94" name="矩形 93"/>
          <p:cNvSpPr/>
          <p:nvPr/>
        </p:nvSpPr>
        <p:spPr>
          <a:xfrm>
            <a:off x="769919" y="4854589"/>
            <a:ext cx="1826141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4"/>
          <a:srcRect b="15224"/>
          <a:stretch/>
        </p:blipFill>
        <p:spPr>
          <a:xfrm>
            <a:off x="8224595" y="1434179"/>
            <a:ext cx="2849805" cy="161047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5"/>
          <a:srcRect t="23275"/>
          <a:stretch/>
        </p:blipFill>
        <p:spPr>
          <a:xfrm>
            <a:off x="8224570" y="3165271"/>
            <a:ext cx="2849848" cy="145752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D6BD0C94-9884-4496-BEF3-A54482C1C515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AE2D6302-AAEA-4E37-81FB-9A4DBD7BB79F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11" name="组 8">
                <a:extLst>
                  <a:ext uri="{FF2B5EF4-FFF2-40B4-BE49-F238E27FC236}">
                    <a16:creationId xmlns:a16="http://schemas.microsoft.com/office/drawing/2014/main" xmlns="" id="{DD529DC2-AFB4-444F-8FAD-33B6222B9414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xmlns="" id="{EFA60316-31E4-48CD-9433-1372AEF4E1FA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xmlns="" id="{5BE4636A-7C1A-4884-939A-427B04E873B9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02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教学心得体会</a:t>
                  </a:r>
                </a:p>
              </p:txBody>
            </p:sp>
          </p:grp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xmlns="" id="{1D628FBC-BBA7-494D-9C02-AD0461E0E2F7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xmlns="" id="{87AB33F3-FED2-4B1D-AFFB-C93AE7C67ABC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xmlns="" id="{C56243B2-C173-4A69-946B-F18B10471FE8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xmlns="" id="{34D9518E-5602-4C90-A384-B12A28904383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 34"/>
          <p:cNvGrpSpPr/>
          <p:nvPr/>
        </p:nvGrpSpPr>
        <p:grpSpPr>
          <a:xfrm>
            <a:off x="1010746" y="4043874"/>
            <a:ext cx="2267411" cy="1412896"/>
            <a:chOff x="1140889" y="3844582"/>
            <a:chExt cx="2267411" cy="1412896"/>
          </a:xfrm>
        </p:grpSpPr>
        <p:sp>
          <p:nvSpPr>
            <p:cNvPr id="41" name="文本框 40"/>
            <p:cNvSpPr txBox="1"/>
            <p:nvPr/>
          </p:nvSpPr>
          <p:spPr>
            <a:xfrm>
              <a:off x="1140889" y="4377429"/>
              <a:ext cx="2267411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614899" y="3844582"/>
              <a:ext cx="1217000" cy="481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点击输入</a:t>
              </a:r>
              <a:endParaRPr lang="en-US" altLang="zh-CN" sz="20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629804" y="4043874"/>
            <a:ext cx="2267411" cy="1412896"/>
            <a:chOff x="1140889" y="3844582"/>
            <a:chExt cx="2267411" cy="1412896"/>
          </a:xfrm>
        </p:grpSpPr>
        <p:sp>
          <p:nvSpPr>
            <p:cNvPr id="45" name="文本框 44"/>
            <p:cNvSpPr txBox="1"/>
            <p:nvPr/>
          </p:nvSpPr>
          <p:spPr>
            <a:xfrm>
              <a:off x="1140889" y="4377429"/>
              <a:ext cx="2267411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614898" y="3844582"/>
              <a:ext cx="1217000" cy="481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点击输入</a:t>
              </a:r>
              <a:endParaRPr lang="en-US" altLang="zh-CN" sz="20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248861" y="4043874"/>
            <a:ext cx="2267411" cy="1412896"/>
            <a:chOff x="1140889" y="3844582"/>
            <a:chExt cx="2267411" cy="1412896"/>
          </a:xfrm>
        </p:grpSpPr>
        <p:sp>
          <p:nvSpPr>
            <p:cNvPr id="48" name="文本框 47"/>
            <p:cNvSpPr txBox="1"/>
            <p:nvPr/>
          </p:nvSpPr>
          <p:spPr>
            <a:xfrm>
              <a:off x="1140889" y="4377429"/>
              <a:ext cx="2267411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614900" y="3844582"/>
              <a:ext cx="1217000" cy="481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点击输入</a:t>
              </a:r>
              <a:endParaRPr lang="en-US" altLang="zh-CN" sz="20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8866303" y="4043874"/>
            <a:ext cx="2267411" cy="1412896"/>
            <a:chOff x="1140889" y="3844582"/>
            <a:chExt cx="2267411" cy="1412896"/>
          </a:xfrm>
        </p:grpSpPr>
        <p:sp>
          <p:nvSpPr>
            <p:cNvPr id="51" name="文本框 50"/>
            <p:cNvSpPr txBox="1"/>
            <p:nvPr/>
          </p:nvSpPr>
          <p:spPr>
            <a:xfrm>
              <a:off x="1140889" y="4377429"/>
              <a:ext cx="2267411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614899" y="3844582"/>
              <a:ext cx="1217000" cy="481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点击输入</a:t>
              </a:r>
              <a:endParaRPr lang="en-US" altLang="zh-CN" sz="20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998063" y="1697368"/>
            <a:ext cx="2007124" cy="2007124"/>
            <a:chOff x="8998063" y="1697368"/>
            <a:chExt cx="2007124" cy="20071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rgbClr val="23A1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Freeform 363"/>
            <p:cNvSpPr>
              <a:spLocks noEditPoints="1"/>
            </p:cNvSpPr>
            <p:nvPr/>
          </p:nvSpPr>
          <p:spPr bwMode="auto">
            <a:xfrm>
              <a:off x="9671625" y="2351502"/>
              <a:ext cx="660400" cy="657990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379006" y="1697368"/>
            <a:ext cx="2007124" cy="2007124"/>
            <a:chOff x="6379006" y="1697368"/>
            <a:chExt cx="2007124" cy="20071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rgbClr val="5060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Freeform 463"/>
            <p:cNvSpPr>
              <a:spLocks noEditPoints="1"/>
            </p:cNvSpPr>
            <p:nvPr/>
          </p:nvSpPr>
          <p:spPr bwMode="auto">
            <a:xfrm>
              <a:off x="6920141" y="2443420"/>
              <a:ext cx="949391" cy="538766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0890" y="1697368"/>
            <a:ext cx="2007124" cy="2007124"/>
            <a:chOff x="1140890" y="1697368"/>
            <a:chExt cx="2007124" cy="20071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rgbClr val="5060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345"/>
            <p:cNvSpPr>
              <a:spLocks noEditPoints="1"/>
            </p:cNvSpPr>
            <p:nvPr/>
          </p:nvSpPr>
          <p:spPr bwMode="auto">
            <a:xfrm>
              <a:off x="1895091" y="2265114"/>
              <a:ext cx="567886" cy="803779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759948" y="1697368"/>
            <a:ext cx="2007124" cy="2007124"/>
            <a:chOff x="3759948" y="1697368"/>
            <a:chExt cx="2007124" cy="20071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rgbClr val="23A1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Freeform 387"/>
            <p:cNvSpPr>
              <a:spLocks noEditPoints="1"/>
            </p:cNvSpPr>
            <p:nvPr/>
          </p:nvSpPr>
          <p:spPr bwMode="auto">
            <a:xfrm>
              <a:off x="4444619" y="2244728"/>
              <a:ext cx="637780" cy="84455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45A3654C-83EE-4D26-9EE7-B572DA3F05BB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2850EEC2-B338-4AAC-9B86-BAB74BCCAB25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43" name="组 8">
                <a:extLst>
                  <a:ext uri="{FF2B5EF4-FFF2-40B4-BE49-F238E27FC236}">
                    <a16:creationId xmlns:a16="http://schemas.microsoft.com/office/drawing/2014/main" xmlns="" id="{F904A0B5-A94B-4233-AED6-821EF977F803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xmlns="" id="{18182DBC-DD09-4AF1-B4B5-43A68C81A212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xmlns="" id="{5F354A5C-04C7-4C58-9FE3-78260F9FEEA8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02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教学心得体会</a:t>
                  </a:r>
                </a:p>
              </p:txBody>
            </p:sp>
          </p:grp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xmlns="" id="{E141B258-BD28-4A0A-AC61-C904D71E13CB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54">
                <a:extLst>
                  <a:ext uri="{FF2B5EF4-FFF2-40B4-BE49-F238E27FC236}">
                    <a16:creationId xmlns:a16="http://schemas.microsoft.com/office/drawing/2014/main" xmlns="" id="{380D1D26-BD71-41C0-99F4-C2EB89BA8273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等腰三角形 58">
                <a:extLst>
                  <a:ext uri="{FF2B5EF4-FFF2-40B4-BE49-F238E27FC236}">
                    <a16:creationId xmlns:a16="http://schemas.microsoft.com/office/drawing/2014/main" xmlns="" id="{671898FE-6E82-412D-9F89-B9F0E0ECA240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xmlns="" id="{32B33219-F4D2-4468-8DF0-4EBA40BBA9CB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04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29E2A3A1-06A3-4F3B-9DB7-A6F086B459BA}"/>
              </a:ext>
            </a:extLst>
          </p:cNvPr>
          <p:cNvGrpSpPr/>
          <p:nvPr/>
        </p:nvGrpSpPr>
        <p:grpSpPr>
          <a:xfrm flipH="1">
            <a:off x="0" y="-61382"/>
            <a:ext cx="9277350" cy="6919382"/>
            <a:chOff x="2914652" y="-61382"/>
            <a:chExt cx="9277350" cy="691938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EDB64724-451F-43BF-864A-EE2F7567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03311" y="-30691"/>
              <a:ext cx="6919381" cy="6858000"/>
            </a:xfrm>
            <a:prstGeom prst="rect">
              <a:avLst/>
            </a:prstGeom>
          </p:spPr>
        </p:pic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xmlns="" id="{7136BD02-11BA-4D06-B31E-E7C1533FA0ED}"/>
                </a:ext>
              </a:extLst>
            </p:cNvPr>
            <p:cNvSpPr/>
            <p:nvPr/>
          </p:nvSpPr>
          <p:spPr>
            <a:xfrm rot="16200000">
              <a:off x="2700337" y="4224336"/>
              <a:ext cx="2847979" cy="2419349"/>
            </a:xfrm>
            <a:prstGeom prst="rtTriangle">
              <a:avLst/>
            </a:prstGeom>
            <a:solidFill>
              <a:srgbClr val="FA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A4A540FC-C04E-40C3-9F76-42D72D50262F}"/>
              </a:ext>
            </a:extLst>
          </p:cNvPr>
          <p:cNvGrpSpPr/>
          <p:nvPr/>
        </p:nvGrpSpPr>
        <p:grpSpPr>
          <a:xfrm>
            <a:off x="5925532" y="1909263"/>
            <a:ext cx="5327354" cy="2411219"/>
            <a:chOff x="5925532" y="1909263"/>
            <a:chExt cx="5327354" cy="2411219"/>
          </a:xfrm>
        </p:grpSpPr>
        <p:grpSp>
          <p:nvGrpSpPr>
            <p:cNvPr id="15" name="组 8">
              <a:extLst>
                <a:ext uri="{FF2B5EF4-FFF2-40B4-BE49-F238E27FC236}">
                  <a16:creationId xmlns:a16="http://schemas.microsoft.com/office/drawing/2014/main" xmlns="" id="{AC189927-27A2-4479-ADF3-F8BB96743263}"/>
                </a:ext>
              </a:extLst>
            </p:cNvPr>
            <p:cNvGrpSpPr/>
            <p:nvPr/>
          </p:nvGrpSpPr>
          <p:grpSpPr>
            <a:xfrm>
              <a:off x="6304549" y="2514604"/>
              <a:ext cx="4329586" cy="1038313"/>
              <a:chOff x="3957557" y="1328691"/>
              <a:chExt cx="4329586" cy="1038313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5E445A0E-B830-45AC-B89D-7C6B7E84E434}"/>
                  </a:ext>
                </a:extLst>
              </p:cNvPr>
              <p:cNvSpPr/>
              <p:nvPr/>
            </p:nvSpPr>
            <p:spPr>
              <a:xfrm>
                <a:off x="3957557" y="1328692"/>
                <a:ext cx="4329586" cy="103831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8C2BF50C-ECE9-48CD-B72B-AED044B3395E}"/>
                  </a:ext>
                </a:extLst>
              </p:cNvPr>
              <p:cNvSpPr txBox="1"/>
              <p:nvPr/>
            </p:nvSpPr>
            <p:spPr>
              <a:xfrm>
                <a:off x="4101566" y="1328691"/>
                <a:ext cx="4041471" cy="1015663"/>
              </a:xfrm>
              <a:prstGeom prst="rect">
                <a:avLst/>
              </a:prstGeom>
              <a:noFill/>
              <a:ln w="25400">
                <a:solidFill>
                  <a:srgbClr val="23A1B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rgbClr val="4B4A4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PART 03</a:t>
                </a:r>
                <a:endParaRPr kumimoji="1" lang="zh-CN" altLang="en-US" sz="6000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xmlns="" id="{138CBA0C-DE2C-4555-BA7A-81AF30E47748}"/>
                </a:ext>
              </a:extLst>
            </p:cNvPr>
            <p:cNvSpPr/>
            <p:nvPr/>
          </p:nvSpPr>
          <p:spPr>
            <a:xfrm rot="18012400">
              <a:off x="6215501" y="2186383"/>
              <a:ext cx="610154" cy="525995"/>
            </a:xfrm>
            <a:prstGeom prst="triangle">
              <a:avLst/>
            </a:prstGeom>
            <a:solidFill>
              <a:srgbClr val="23A1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xmlns="" id="{71D5890D-73D3-4096-9A38-AE8BE6F1364F}"/>
                </a:ext>
              </a:extLst>
            </p:cNvPr>
            <p:cNvSpPr/>
            <p:nvPr/>
          </p:nvSpPr>
          <p:spPr>
            <a:xfrm rot="1800000">
              <a:off x="10015190" y="2687330"/>
              <a:ext cx="1237696" cy="1066980"/>
            </a:xfrm>
            <a:prstGeom prst="triangle">
              <a:avLst/>
            </a:prstGeom>
            <a:solidFill>
              <a:srgbClr val="5060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xmlns="" id="{16C36E79-61FE-42FF-827A-50418A42005D}"/>
                </a:ext>
              </a:extLst>
            </p:cNvPr>
            <p:cNvSpPr/>
            <p:nvPr/>
          </p:nvSpPr>
          <p:spPr>
            <a:xfrm rot="2903538">
              <a:off x="5891250" y="1943545"/>
              <a:ext cx="497100" cy="428535"/>
            </a:xfrm>
            <a:prstGeom prst="triangle">
              <a:avLst/>
            </a:prstGeom>
            <a:noFill/>
            <a:ln w="19050">
              <a:solidFill>
                <a:srgbClr val="506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xmlns="" id="{CDC78231-5CDD-4911-A35B-9F44BE1F80D6}"/>
                </a:ext>
              </a:extLst>
            </p:cNvPr>
            <p:cNvSpPr/>
            <p:nvPr/>
          </p:nvSpPr>
          <p:spPr>
            <a:xfrm rot="12303713">
              <a:off x="10572710" y="3794487"/>
              <a:ext cx="610154" cy="525995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E595638C-5FD4-4832-8306-36C0D90A05AF}"/>
                </a:ext>
              </a:extLst>
            </p:cNvPr>
            <p:cNvSpPr txBox="1"/>
            <p:nvPr/>
          </p:nvSpPr>
          <p:spPr>
            <a:xfrm>
              <a:off x="6844206" y="3581587"/>
              <a:ext cx="3260817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教学经验教训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8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2063542956"/>
              </p:ext>
            </p:extLst>
          </p:nvPr>
        </p:nvGraphicFramePr>
        <p:xfrm>
          <a:off x="914400" y="37719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282113700"/>
              </p:ext>
            </p:extLst>
          </p:nvPr>
        </p:nvGraphicFramePr>
        <p:xfrm>
          <a:off x="914400" y="14224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435805" y="4310849"/>
            <a:ext cx="365447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1.3</a:t>
            </a: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435806" y="3913731"/>
            <a:ext cx="1826141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2037737" cy="710387"/>
          </a:xfrm>
          <a:prstGeom prst="rect">
            <a:avLst/>
          </a:prstGeom>
          <a:solidFill>
            <a:srgbClr val="23A1B4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点击输入</a:t>
            </a:r>
            <a:endParaRPr lang="en-US" altLang="zh-CN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03132" y="2298430"/>
            <a:ext cx="163217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rgbClr val="23A1B4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59</a:t>
            </a:r>
            <a:r>
              <a:rPr lang="en-US" altLang="zh-CN" sz="2400" b="1" dirty="0">
                <a:solidFill>
                  <a:srgbClr val="23A1B4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%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D4FF5A6-4E26-4D94-A84B-35348D17DB6D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36CC26C1-C597-4767-9A98-4DEEEE37EC88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12" name="组 8">
                <a:extLst>
                  <a:ext uri="{FF2B5EF4-FFF2-40B4-BE49-F238E27FC236}">
                    <a16:creationId xmlns:a16="http://schemas.microsoft.com/office/drawing/2014/main" xmlns="" id="{4922D2D4-B7A1-44F3-AF1C-406F76223E30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xmlns="" id="{F035AEEB-E839-455F-91C5-D8370CDDD5AC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xmlns="" id="{7165DB04-3DAC-4EE9-9C6A-8DDBE3808B12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03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教学经验教训</a:t>
                  </a:r>
                </a:p>
              </p:txBody>
            </p:sp>
          </p:grp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xmlns="" id="{1F99DC9E-9729-4354-80A6-A6E360B042C9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xmlns="" id="{34965946-B2E0-488A-8102-A31311A4B8EC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xmlns="" id="{23768269-65AC-419A-AD73-788CB37E6DED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xmlns="" id="{FD9C6B55-8CE0-4072-910E-C010D5EC82D4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3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rgbClr val="23A1B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rgbClr val="23A1B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660401" y="1892300"/>
            <a:ext cx="3279734" cy="1473200"/>
            <a:chOff x="660401" y="1892300"/>
            <a:chExt cx="3279734" cy="1473200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rgbClr val="23A1B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1838965" cy="367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rgbClr val="50609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1838965" cy="367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rgbClr val="50609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1838965" cy="367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rgbClr val="23A1B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1838965" cy="367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cxnSpLocks/>
            <a:stCxn id="8" idx="3"/>
          </p:cNvCxnSpPr>
          <p:nvPr/>
        </p:nvCxnSpPr>
        <p:spPr>
          <a:xfrm>
            <a:off x="3940135" y="2628900"/>
            <a:ext cx="812438" cy="952500"/>
          </a:xfrm>
          <a:prstGeom prst="bentConnector3">
            <a:avLst/>
          </a:prstGeom>
          <a:ln w="12700">
            <a:solidFill>
              <a:srgbClr val="23A1B4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cxnSpLocks/>
            <a:stCxn id="12" idx="3"/>
          </p:cNvCxnSpPr>
          <p:nvPr/>
        </p:nvCxnSpPr>
        <p:spPr>
          <a:xfrm flipV="1">
            <a:off x="3940134" y="3581400"/>
            <a:ext cx="812439" cy="949988"/>
          </a:xfrm>
          <a:prstGeom prst="bentConnector3">
            <a:avLst>
              <a:gd name="adj1" fmla="val 50000"/>
            </a:avLst>
          </a:prstGeom>
          <a:ln w="12700">
            <a:solidFill>
              <a:srgbClr val="50609D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cxnSpLocks/>
            <a:stCxn id="16" idx="1"/>
          </p:cNvCxnSpPr>
          <p:nvPr/>
        </p:nvCxnSpPr>
        <p:spPr>
          <a:xfrm rot="10800000" flipV="1">
            <a:off x="7469555" y="2628900"/>
            <a:ext cx="782310" cy="952500"/>
          </a:xfrm>
          <a:prstGeom prst="bentConnector3">
            <a:avLst/>
          </a:prstGeom>
          <a:ln w="12700">
            <a:solidFill>
              <a:srgbClr val="50609D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cxnSpLocks/>
            <a:stCxn id="20" idx="1"/>
          </p:cNvCxnSpPr>
          <p:nvPr/>
        </p:nvCxnSpPr>
        <p:spPr>
          <a:xfrm rot="10800000">
            <a:off x="7469556" y="3581400"/>
            <a:ext cx="782309" cy="949988"/>
          </a:xfrm>
          <a:prstGeom prst="bentConnector3">
            <a:avLst>
              <a:gd name="adj1" fmla="val 50000"/>
            </a:avLst>
          </a:prstGeom>
          <a:ln w="12700">
            <a:solidFill>
              <a:srgbClr val="23A1B4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D6D00320-4145-4DBD-B894-47CBD450800C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91DB32B3-D0C4-4F3D-AF7F-2D5913FE4781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31" name="组 8">
                <a:extLst>
                  <a:ext uri="{FF2B5EF4-FFF2-40B4-BE49-F238E27FC236}">
                    <a16:creationId xmlns:a16="http://schemas.microsoft.com/office/drawing/2014/main" xmlns="" id="{EA2C16F1-F31A-43F2-9EED-0EAD8C1C6F9D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xmlns="" id="{B99CC223-B4D7-4154-983F-D06B4A9A9465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xmlns="" id="{11C0CF0E-CEE8-4D24-825F-15FEA008140E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03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教学经验教训</a:t>
                  </a:r>
                </a:p>
              </p:txBody>
            </p:sp>
          </p:grp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xmlns="" id="{C7E42C62-BC4B-40D3-BBF1-A9E2165327EA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xmlns="" id="{4AE6A51F-A931-4EC5-8D87-299417C23533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34">
                <a:extLst>
                  <a:ext uri="{FF2B5EF4-FFF2-40B4-BE49-F238E27FC236}">
                    <a16:creationId xmlns:a16="http://schemas.microsoft.com/office/drawing/2014/main" xmlns="" id="{D374BDCB-94D9-414E-98AD-6823CC26260B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xmlns="" id="{8B456ED2-0C7F-4609-BADB-331F989153ED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84" y="1932553"/>
            <a:ext cx="3354263" cy="32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rgbClr val="4B4A49">
              <a:alpha val="8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5332906" y="3259286"/>
            <a:ext cx="2162132" cy="1175602"/>
            <a:chOff x="1219201" y="3890457"/>
            <a:chExt cx="2162132" cy="1175602"/>
          </a:xfrm>
        </p:grpSpPr>
        <p:sp>
          <p:nvSpPr>
            <p:cNvPr id="43" name="文本框 42"/>
            <p:cNvSpPr txBox="1"/>
            <p:nvPr/>
          </p:nvSpPr>
          <p:spPr>
            <a:xfrm>
              <a:off x="1219201" y="4287576"/>
              <a:ext cx="2162132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45" y="3890457"/>
              <a:ext cx="1826141" cy="3812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rgbClr val="23A1B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rgbClr val="50609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211038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rgbClr val="50609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rgbClr val="23A1B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rgbClr val="50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1652017" y="1880600"/>
            <a:ext cx="2540460" cy="939034"/>
            <a:chOff x="1190577" y="2437855"/>
            <a:chExt cx="2540460" cy="939034"/>
          </a:xfrm>
        </p:grpSpPr>
        <p:sp>
          <p:nvSpPr>
            <p:cNvPr id="66" name="文本框 65"/>
            <p:cNvSpPr txBox="1"/>
            <p:nvPr/>
          </p:nvSpPr>
          <p:spPr>
            <a:xfrm>
              <a:off x="1190577" y="2827828"/>
              <a:ext cx="254046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2417900" y="2437855"/>
              <a:ext cx="1114408" cy="401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添加标题</a:t>
              </a:r>
              <a:endParaRPr lang="en-US" altLang="zh-CN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1652646" y="4910355"/>
            <a:ext cx="2087434" cy="1108675"/>
            <a:chOff x="1366967" y="2437855"/>
            <a:chExt cx="2087434" cy="1108675"/>
          </a:xfrm>
        </p:grpSpPr>
        <p:sp>
          <p:nvSpPr>
            <p:cNvPr id="69" name="文本框 68"/>
            <p:cNvSpPr txBox="1"/>
            <p:nvPr/>
          </p:nvSpPr>
          <p:spPr>
            <a:xfrm>
              <a:off x="1366967" y="2757403"/>
              <a:ext cx="208743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1388611" y="2437855"/>
              <a:ext cx="2044149" cy="401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点击此处添加标题</a:t>
              </a:r>
              <a:endParaRPr lang="en-US" altLang="zh-CN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rgbClr val="23A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rgbClr val="50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8844151" y="1999540"/>
            <a:ext cx="2385824" cy="937839"/>
            <a:chOff x="1366967" y="2368625"/>
            <a:chExt cx="2385824" cy="937839"/>
          </a:xfrm>
        </p:grpSpPr>
        <p:sp>
          <p:nvSpPr>
            <p:cNvPr id="74" name="文本框 73"/>
            <p:cNvSpPr txBox="1"/>
            <p:nvPr/>
          </p:nvSpPr>
          <p:spPr>
            <a:xfrm>
              <a:off x="1366967" y="2757403"/>
              <a:ext cx="2385824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853481" y="2368625"/>
              <a:ext cx="1114408" cy="401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添加标题</a:t>
              </a:r>
              <a:endParaRPr lang="en-US" altLang="zh-CN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rgbClr val="23A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139690" y="4836758"/>
            <a:ext cx="2087434" cy="1108675"/>
            <a:chOff x="1366967" y="2437855"/>
            <a:chExt cx="2087434" cy="1108675"/>
          </a:xfrm>
        </p:grpSpPr>
        <p:sp>
          <p:nvSpPr>
            <p:cNvPr id="78" name="文本框 77"/>
            <p:cNvSpPr txBox="1"/>
            <p:nvPr/>
          </p:nvSpPr>
          <p:spPr>
            <a:xfrm>
              <a:off x="1366967" y="2757403"/>
              <a:ext cx="2087434" cy="78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388611" y="2437855"/>
              <a:ext cx="2044149" cy="401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点击此处添加标题</a:t>
              </a:r>
              <a:endParaRPr lang="en-US" altLang="zh-CN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1E198F7B-F39E-4584-BE68-F466F1C41564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C76DC3B5-983A-46AE-93AE-010ED28086C0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30" name="组 8">
                <a:extLst>
                  <a:ext uri="{FF2B5EF4-FFF2-40B4-BE49-F238E27FC236}">
                    <a16:creationId xmlns:a16="http://schemas.microsoft.com/office/drawing/2014/main" xmlns="" id="{33A03748-9717-4D49-A942-3854E8FA3C93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xmlns="" id="{6D4E7244-F004-4845-BD56-E18B7C590ABD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xmlns="" id="{298F0CC9-FC6F-4101-B33A-C3B739EC5B67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03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教学经验教训</a:t>
                  </a:r>
                </a:p>
              </p:txBody>
            </p:sp>
          </p:grp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xmlns="" id="{7B8CAAED-DED3-415D-9D1F-0A09DB076DB5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xmlns="" id="{FEDD4425-BE4B-4422-AA11-291114EB59FF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xmlns="" id="{4A3A2150-B3CD-4D0E-BB7E-97C48B070CAF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xmlns="" id="{F85EA800-AAF9-4333-8CAD-780436B226D0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29E2A3A1-06A3-4F3B-9DB7-A6F086B459BA}"/>
              </a:ext>
            </a:extLst>
          </p:cNvPr>
          <p:cNvGrpSpPr/>
          <p:nvPr/>
        </p:nvGrpSpPr>
        <p:grpSpPr>
          <a:xfrm flipH="1">
            <a:off x="0" y="-61382"/>
            <a:ext cx="9277350" cy="6919382"/>
            <a:chOff x="2914652" y="-61382"/>
            <a:chExt cx="9277350" cy="691938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EDB64724-451F-43BF-864A-EE2F7567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03311" y="-30691"/>
              <a:ext cx="6919381" cy="6858000"/>
            </a:xfrm>
            <a:prstGeom prst="rect">
              <a:avLst/>
            </a:prstGeom>
          </p:spPr>
        </p:pic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xmlns="" id="{7136BD02-11BA-4D06-B31E-E7C1533FA0ED}"/>
                </a:ext>
              </a:extLst>
            </p:cNvPr>
            <p:cNvSpPr/>
            <p:nvPr/>
          </p:nvSpPr>
          <p:spPr>
            <a:xfrm rot="16200000">
              <a:off x="2700337" y="4224336"/>
              <a:ext cx="2847979" cy="2419349"/>
            </a:xfrm>
            <a:prstGeom prst="rtTriangle">
              <a:avLst/>
            </a:prstGeom>
            <a:solidFill>
              <a:srgbClr val="FA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A4A540FC-C04E-40C3-9F76-42D72D50262F}"/>
              </a:ext>
            </a:extLst>
          </p:cNvPr>
          <p:cNvGrpSpPr/>
          <p:nvPr/>
        </p:nvGrpSpPr>
        <p:grpSpPr>
          <a:xfrm>
            <a:off x="5925532" y="1909263"/>
            <a:ext cx="5327354" cy="2411219"/>
            <a:chOff x="5925532" y="1909263"/>
            <a:chExt cx="5327354" cy="2411219"/>
          </a:xfrm>
        </p:grpSpPr>
        <p:grpSp>
          <p:nvGrpSpPr>
            <p:cNvPr id="15" name="组 8">
              <a:extLst>
                <a:ext uri="{FF2B5EF4-FFF2-40B4-BE49-F238E27FC236}">
                  <a16:creationId xmlns:a16="http://schemas.microsoft.com/office/drawing/2014/main" xmlns="" id="{AC189927-27A2-4479-ADF3-F8BB96743263}"/>
                </a:ext>
              </a:extLst>
            </p:cNvPr>
            <p:cNvGrpSpPr/>
            <p:nvPr/>
          </p:nvGrpSpPr>
          <p:grpSpPr>
            <a:xfrm>
              <a:off x="6304549" y="2514604"/>
              <a:ext cx="4329586" cy="1038313"/>
              <a:chOff x="3957557" y="1328691"/>
              <a:chExt cx="4329586" cy="1038313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5E445A0E-B830-45AC-B89D-7C6B7E84E434}"/>
                  </a:ext>
                </a:extLst>
              </p:cNvPr>
              <p:cNvSpPr/>
              <p:nvPr/>
            </p:nvSpPr>
            <p:spPr>
              <a:xfrm>
                <a:off x="3957557" y="1328692"/>
                <a:ext cx="4329586" cy="103831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8C2BF50C-ECE9-48CD-B72B-AED044B3395E}"/>
                  </a:ext>
                </a:extLst>
              </p:cNvPr>
              <p:cNvSpPr txBox="1"/>
              <p:nvPr/>
            </p:nvSpPr>
            <p:spPr>
              <a:xfrm>
                <a:off x="4101566" y="1328691"/>
                <a:ext cx="4041471" cy="1015663"/>
              </a:xfrm>
              <a:prstGeom prst="rect">
                <a:avLst/>
              </a:prstGeom>
              <a:noFill/>
              <a:ln w="25400">
                <a:solidFill>
                  <a:srgbClr val="23A1B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rgbClr val="4B4A4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PART 04</a:t>
                </a:r>
                <a:endParaRPr kumimoji="1" lang="zh-CN" altLang="en-US" sz="6000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xmlns="" id="{138CBA0C-DE2C-4555-BA7A-81AF30E47748}"/>
                </a:ext>
              </a:extLst>
            </p:cNvPr>
            <p:cNvSpPr/>
            <p:nvPr/>
          </p:nvSpPr>
          <p:spPr>
            <a:xfrm rot="18012400">
              <a:off x="6215501" y="2186383"/>
              <a:ext cx="610154" cy="525995"/>
            </a:xfrm>
            <a:prstGeom prst="triangle">
              <a:avLst/>
            </a:prstGeom>
            <a:solidFill>
              <a:srgbClr val="23A1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xmlns="" id="{71D5890D-73D3-4096-9A38-AE8BE6F1364F}"/>
                </a:ext>
              </a:extLst>
            </p:cNvPr>
            <p:cNvSpPr/>
            <p:nvPr/>
          </p:nvSpPr>
          <p:spPr>
            <a:xfrm rot="1800000">
              <a:off x="10015190" y="2687330"/>
              <a:ext cx="1237696" cy="1066980"/>
            </a:xfrm>
            <a:prstGeom prst="triangle">
              <a:avLst/>
            </a:prstGeom>
            <a:solidFill>
              <a:srgbClr val="5060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xmlns="" id="{16C36E79-61FE-42FF-827A-50418A42005D}"/>
                </a:ext>
              </a:extLst>
            </p:cNvPr>
            <p:cNvSpPr/>
            <p:nvPr/>
          </p:nvSpPr>
          <p:spPr>
            <a:xfrm rot="2903538">
              <a:off x="5891250" y="1943545"/>
              <a:ext cx="497100" cy="428535"/>
            </a:xfrm>
            <a:prstGeom prst="triangle">
              <a:avLst/>
            </a:prstGeom>
            <a:noFill/>
            <a:ln w="19050">
              <a:solidFill>
                <a:srgbClr val="506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xmlns="" id="{CDC78231-5CDD-4911-A35B-9F44BE1F80D6}"/>
                </a:ext>
              </a:extLst>
            </p:cNvPr>
            <p:cNvSpPr/>
            <p:nvPr/>
          </p:nvSpPr>
          <p:spPr>
            <a:xfrm rot="12303713">
              <a:off x="10572710" y="3794487"/>
              <a:ext cx="610154" cy="525995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E595638C-5FD4-4832-8306-36C0D90A05AF}"/>
                </a:ext>
              </a:extLst>
            </p:cNvPr>
            <p:cNvSpPr txBox="1"/>
            <p:nvPr/>
          </p:nvSpPr>
          <p:spPr>
            <a:xfrm>
              <a:off x="6844206" y="3581587"/>
              <a:ext cx="3260817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下步教学计划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6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rgbClr val="23A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rgbClr val="4B4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rgbClr val="4B4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rgbClr val="506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857965"/>
              <a:chOff x="1314237" y="2437855"/>
              <a:chExt cx="2192894" cy="857965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53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顶部“开始”面板中可以对字体、字号、颜色、行距等进行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2798" y="2437855"/>
                <a:ext cx="1415772" cy="298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32295" y="5432183"/>
            <a:ext cx="114165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2019-01</a:t>
            </a:r>
          </a:p>
        </p:txBody>
      </p:sp>
      <p:sp>
        <p:nvSpPr>
          <p:cNvPr id="49" name="椭圆 48"/>
          <p:cNvSpPr/>
          <p:nvPr/>
        </p:nvSpPr>
        <p:spPr>
          <a:xfrm>
            <a:off x="7950521" y="4997821"/>
            <a:ext cx="336550" cy="336550"/>
          </a:xfrm>
          <a:prstGeom prst="ellipse">
            <a:avLst/>
          </a:prstGeom>
          <a:solidFill>
            <a:srgbClr val="4B4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>
            <a:stCxn id="49" idx="0"/>
          </p:cNvCxnSpPr>
          <p:nvPr/>
        </p:nvCxnSpPr>
        <p:spPr>
          <a:xfrm flipV="1">
            <a:off x="8118796" y="4143481"/>
            <a:ext cx="0" cy="854340"/>
          </a:xfrm>
          <a:prstGeom prst="line">
            <a:avLst/>
          </a:prstGeom>
          <a:ln w="12700">
            <a:solidFill>
              <a:srgbClr val="4B4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27346" y="3011691"/>
            <a:ext cx="2382900" cy="1233944"/>
            <a:chOff x="348425" y="1519789"/>
            <a:chExt cx="2382900" cy="12339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" name="圆角矩形 5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rgbClr val="506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443428" y="1645553"/>
              <a:ext cx="2192894" cy="857965"/>
              <a:chOff x="1314237" y="2437855"/>
              <a:chExt cx="2192894" cy="85796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314237" y="2757403"/>
                <a:ext cx="2192894" cy="53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顶部“开始”面板中可以对字体、字号、颜色、行距等进行</a:t>
                </a: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702798" y="2437855"/>
                <a:ext cx="1415772" cy="298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endParaRPr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8016642" y="4143481"/>
            <a:ext cx="204308" cy="20430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547966" y="5432183"/>
            <a:ext cx="114165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2019-01</a:t>
            </a:r>
          </a:p>
        </p:txBody>
      </p:sp>
      <p:sp>
        <p:nvSpPr>
          <p:cNvPr id="64" name="椭圆 63"/>
          <p:cNvSpPr/>
          <p:nvPr/>
        </p:nvSpPr>
        <p:spPr>
          <a:xfrm>
            <a:off x="5911964" y="4997820"/>
            <a:ext cx="336550" cy="336550"/>
          </a:xfrm>
          <a:prstGeom prst="ellipse">
            <a:avLst/>
          </a:prstGeom>
          <a:solidFill>
            <a:srgbClr val="4B4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6080239" y="2661474"/>
            <a:ext cx="0" cy="2336346"/>
          </a:xfrm>
          <a:prstGeom prst="line">
            <a:avLst/>
          </a:prstGeom>
          <a:ln w="12700">
            <a:solidFill>
              <a:srgbClr val="4B4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4888789" y="1529684"/>
            <a:ext cx="2382900" cy="1233944"/>
            <a:chOff x="348425" y="1519789"/>
            <a:chExt cx="2382900" cy="12339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rgbClr val="23A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857965"/>
              <a:chOff x="1314237" y="2437855"/>
              <a:chExt cx="2192894" cy="857965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53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顶部“开始”面板中可以对字体、字号、颜色、行距等进行</a:t>
                </a: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702798" y="2437855"/>
                <a:ext cx="1415772" cy="298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5978085" y="2661474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509409" y="5432183"/>
            <a:ext cx="114165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2019-01</a:t>
            </a:r>
          </a:p>
        </p:txBody>
      </p:sp>
      <p:sp>
        <p:nvSpPr>
          <p:cNvPr id="88" name="椭圆 87"/>
          <p:cNvSpPr/>
          <p:nvPr/>
        </p:nvSpPr>
        <p:spPr>
          <a:xfrm>
            <a:off x="3873407" y="4997821"/>
            <a:ext cx="336550" cy="336550"/>
          </a:xfrm>
          <a:prstGeom prst="ellipse">
            <a:avLst/>
          </a:prstGeom>
          <a:solidFill>
            <a:srgbClr val="4B4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4041682" y="4143481"/>
            <a:ext cx="0" cy="854340"/>
          </a:xfrm>
          <a:prstGeom prst="line">
            <a:avLst/>
          </a:prstGeom>
          <a:ln w="12700">
            <a:solidFill>
              <a:srgbClr val="4B4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2850232" y="3011691"/>
            <a:ext cx="2382900" cy="1233944"/>
            <a:chOff x="348425" y="1519789"/>
            <a:chExt cx="2382900" cy="12339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rgbClr val="4B4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57965"/>
              <a:chOff x="1314237" y="2437855"/>
              <a:chExt cx="2192894" cy="857965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53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顶部“开始”面板中可以对字体、字号、颜色、行距等进行</a:t>
                </a: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702798" y="2437855"/>
                <a:ext cx="1415772" cy="298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3939528" y="4143481"/>
            <a:ext cx="204308" cy="20430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470852" y="5432183"/>
            <a:ext cx="114165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2019-01</a:t>
            </a:r>
          </a:p>
        </p:txBody>
      </p:sp>
      <p:sp>
        <p:nvSpPr>
          <p:cNvPr id="98" name="椭圆 97"/>
          <p:cNvSpPr/>
          <p:nvPr/>
        </p:nvSpPr>
        <p:spPr>
          <a:xfrm>
            <a:off x="9989077" y="4997820"/>
            <a:ext cx="336550" cy="336550"/>
          </a:xfrm>
          <a:prstGeom prst="ellipse">
            <a:avLst/>
          </a:prstGeom>
          <a:solidFill>
            <a:srgbClr val="4B4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/>
          <p:cNvCxnSpPr/>
          <p:nvPr/>
        </p:nvCxnSpPr>
        <p:spPr>
          <a:xfrm flipV="1">
            <a:off x="10157352" y="2661474"/>
            <a:ext cx="0" cy="2336346"/>
          </a:xfrm>
          <a:prstGeom prst="line">
            <a:avLst/>
          </a:prstGeom>
          <a:ln w="12700">
            <a:solidFill>
              <a:srgbClr val="4B4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 99"/>
          <p:cNvGrpSpPr/>
          <p:nvPr/>
        </p:nvGrpSpPr>
        <p:grpSpPr>
          <a:xfrm>
            <a:off x="8965902" y="1529684"/>
            <a:ext cx="2382900" cy="1233944"/>
            <a:chOff x="348425" y="1519789"/>
            <a:chExt cx="2382900" cy="12339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3" name="圆角矩形 10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rgbClr val="4B4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443428" y="1645553"/>
              <a:ext cx="2192894" cy="857965"/>
              <a:chOff x="1314237" y="2437855"/>
              <a:chExt cx="2192894" cy="857965"/>
            </a:xfrm>
          </p:grpSpPr>
          <p:sp>
            <p:nvSpPr>
              <p:cNvPr id="105" name="文本框 104"/>
              <p:cNvSpPr txBox="1"/>
              <p:nvPr/>
            </p:nvSpPr>
            <p:spPr>
              <a:xfrm>
                <a:off x="1314237" y="2757403"/>
                <a:ext cx="2192894" cy="53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顶部“开始”面板中可以对字体、字号、颜色、行距等进行</a:t>
                </a: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02798" y="2437855"/>
                <a:ext cx="1415772" cy="298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endParaRPr>
              </a:p>
            </p:txBody>
          </p:sp>
        </p:grpSp>
      </p:grpSp>
      <p:sp>
        <p:nvSpPr>
          <p:cNvPr id="101" name="椭圆 100"/>
          <p:cNvSpPr/>
          <p:nvPr/>
        </p:nvSpPr>
        <p:spPr>
          <a:xfrm>
            <a:off x="10055198" y="2661474"/>
            <a:ext cx="204308" cy="2043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9586522" y="5432183"/>
            <a:ext cx="1141659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2019-01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03C35A18-CD7D-41DE-ABA3-9DC885537244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xmlns="" id="{88CC52F5-B589-40AB-B29A-9119B3400AA0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62" name="组 8">
                <a:extLst>
                  <a:ext uri="{FF2B5EF4-FFF2-40B4-BE49-F238E27FC236}">
                    <a16:creationId xmlns:a16="http://schemas.microsoft.com/office/drawing/2014/main" xmlns="" id="{C2885603-E3A7-4571-8880-3E837D3C10DA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xmlns="" id="{3F4216AC-3B72-4A72-AC49-C96822E28C31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xmlns="" id="{7E09CF7D-025D-4C65-9376-8E0B7D8D763C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04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下步教学计划</a:t>
                  </a:r>
                </a:p>
              </p:txBody>
            </p:sp>
          </p:grpSp>
          <p:sp>
            <p:nvSpPr>
              <p:cNvPr id="63" name="等腰三角形 62">
                <a:extLst>
                  <a:ext uri="{FF2B5EF4-FFF2-40B4-BE49-F238E27FC236}">
                    <a16:creationId xmlns:a16="http://schemas.microsoft.com/office/drawing/2014/main" xmlns="" id="{33D8DE4D-44AE-4263-B333-75117511CB3D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等腰三角形 65">
                <a:extLst>
                  <a:ext uri="{FF2B5EF4-FFF2-40B4-BE49-F238E27FC236}">
                    <a16:creationId xmlns:a16="http://schemas.microsoft.com/office/drawing/2014/main" xmlns="" id="{1FF7DC95-7B38-44AA-9892-014A59A3E1BD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等腰三角形 66">
                <a:extLst>
                  <a:ext uri="{FF2B5EF4-FFF2-40B4-BE49-F238E27FC236}">
                    <a16:creationId xmlns:a16="http://schemas.microsoft.com/office/drawing/2014/main" xmlns="" id="{502A49B9-0CAE-4D2A-BB60-FC8362EC111C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xmlns="" id="{6EC3923A-45CC-455C-A50B-AA48F26A2B59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7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366818" y="1701800"/>
            <a:ext cx="4292600" cy="1206500"/>
            <a:chOff x="558800" y="1663700"/>
            <a:chExt cx="4292600" cy="12065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rgbClr val="506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01" y="1860685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00841" y="1759118"/>
              <a:ext cx="960519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01</a:t>
              </a:r>
              <a:endParaRPr lang="en-US" altLang="zh-CN" sz="6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614759" y="1701800"/>
            <a:ext cx="4292600" cy="1206500"/>
            <a:chOff x="558800" y="1663700"/>
            <a:chExt cx="4292600" cy="12065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圆角矩形 1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rgbClr val="23A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2901" y="1860685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00841" y="1759118"/>
              <a:ext cx="960519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02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66818" y="3105285"/>
            <a:ext cx="4292600" cy="1206500"/>
            <a:chOff x="558800" y="1663700"/>
            <a:chExt cx="4292600" cy="12065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圆角矩形 2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rgbClr val="506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2901" y="1860685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700841" y="1759118"/>
              <a:ext cx="960519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04</a:t>
              </a: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614759" y="3105285"/>
            <a:ext cx="4292600" cy="1206500"/>
            <a:chOff x="558800" y="1663700"/>
            <a:chExt cx="4292600" cy="12065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2" name="圆角矩形 3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rgbClr val="4B4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12901" y="1860685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700841" y="1759118"/>
              <a:ext cx="960519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03</a:t>
              </a: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366818" y="4508770"/>
            <a:ext cx="4292600" cy="1206500"/>
            <a:chOff x="558800" y="1663700"/>
            <a:chExt cx="4292600" cy="12065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6" name="圆角矩形 3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rgbClr val="23A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12901" y="1860685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00841" y="1759118"/>
              <a:ext cx="960519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05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614759" y="4508770"/>
            <a:ext cx="4292600" cy="1206500"/>
            <a:chOff x="558800" y="1663700"/>
            <a:chExt cx="4292600" cy="12065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" name="圆角矩形 3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rgbClr val="4B4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12901" y="1860685"/>
              <a:ext cx="3060699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700841" y="1759118"/>
              <a:ext cx="960519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06</a:t>
              </a:r>
            </a:p>
          </p:txBody>
        </p:sp>
      </p:grpSp>
      <p:sp>
        <p:nvSpPr>
          <p:cNvPr id="5" name="右箭头 4"/>
          <p:cNvSpPr/>
          <p:nvPr/>
        </p:nvSpPr>
        <p:spPr>
          <a:xfrm>
            <a:off x="5659418" y="2057400"/>
            <a:ext cx="955341" cy="419100"/>
          </a:xfrm>
          <a:prstGeom prst="rightArrow">
            <a:avLst/>
          </a:prstGeom>
          <a:solidFill>
            <a:srgbClr val="50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环形箭头 44"/>
          <p:cNvSpPr/>
          <p:nvPr/>
        </p:nvSpPr>
        <p:spPr>
          <a:xfrm rot="5400000">
            <a:off x="9980834" y="2057400"/>
            <a:ext cx="1827650" cy="1827650"/>
          </a:xfrm>
          <a:prstGeom prst="circularArrow">
            <a:avLst/>
          </a:prstGeom>
          <a:solidFill>
            <a:srgbClr val="23A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右箭头 45"/>
          <p:cNvSpPr/>
          <p:nvPr/>
        </p:nvSpPr>
        <p:spPr>
          <a:xfrm rot="10800000">
            <a:off x="5664402" y="3504184"/>
            <a:ext cx="955341" cy="419100"/>
          </a:xfrm>
          <a:prstGeom prst="rightArrow">
            <a:avLst/>
          </a:prstGeom>
          <a:solidFill>
            <a:srgbClr val="4B4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环形箭头 46"/>
          <p:cNvSpPr/>
          <p:nvPr/>
        </p:nvSpPr>
        <p:spPr>
          <a:xfrm rot="16200000" flipH="1">
            <a:off x="465693" y="3493346"/>
            <a:ext cx="1827650" cy="1827650"/>
          </a:xfrm>
          <a:prstGeom prst="circularArrow">
            <a:avLst/>
          </a:prstGeom>
          <a:solidFill>
            <a:srgbClr val="50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5659418" y="4901962"/>
            <a:ext cx="955341" cy="419100"/>
          </a:xfrm>
          <a:prstGeom prst="rightArrow">
            <a:avLst/>
          </a:prstGeom>
          <a:solidFill>
            <a:srgbClr val="23A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55897226-2BA7-48EA-A0A9-F5E053FD4E81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7898048B-445B-43BD-A90C-6432E78DE7B6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50" name="组 8">
                <a:extLst>
                  <a:ext uri="{FF2B5EF4-FFF2-40B4-BE49-F238E27FC236}">
                    <a16:creationId xmlns:a16="http://schemas.microsoft.com/office/drawing/2014/main" xmlns="" id="{C25D95EC-F5F3-46CF-9C91-6E766924FDFE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xmlns="" id="{B99563B0-8268-469B-B3CD-38D25C4417E0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xmlns="" id="{5B2E4E02-8669-4DFA-AB16-395FE3A678BA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04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下步教学计划</a:t>
                  </a:r>
                </a:p>
              </p:txBody>
            </p:sp>
          </p:grpSp>
          <p:sp>
            <p:nvSpPr>
              <p:cNvPr id="51" name="等腰三角形 50">
                <a:extLst>
                  <a:ext uri="{FF2B5EF4-FFF2-40B4-BE49-F238E27FC236}">
                    <a16:creationId xmlns:a16="http://schemas.microsoft.com/office/drawing/2014/main" xmlns="" id="{8A26DF8D-DA32-47DD-9ADD-F77F40F93AF6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xmlns="" id="{8B59E57C-BD0F-4C4D-94BA-9B5F0D433D18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等腰三角形 52">
                <a:extLst>
                  <a:ext uri="{FF2B5EF4-FFF2-40B4-BE49-F238E27FC236}">
                    <a16:creationId xmlns:a16="http://schemas.microsoft.com/office/drawing/2014/main" xmlns="" id="{7E57A4B7-7585-427E-981D-8C5B17F3A3CA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xmlns="" id="{2C61F91A-B184-45E0-A798-39B1581664EB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93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6170732" y="3795629"/>
            <a:ext cx="4754582" cy="2197100"/>
            <a:chOff x="6170732" y="3795629"/>
            <a:chExt cx="4754582" cy="2197100"/>
          </a:xfrm>
        </p:grpSpPr>
        <p:grpSp>
          <p:nvGrpSpPr>
            <p:cNvPr id="50" name="组 49"/>
            <p:cNvGrpSpPr/>
            <p:nvPr/>
          </p:nvGrpSpPr>
          <p:grpSpPr>
            <a:xfrm>
              <a:off x="6170732" y="3795629"/>
              <a:ext cx="4754582" cy="2197100"/>
              <a:chOff x="769918" y="1435100"/>
              <a:chExt cx="4754582" cy="219710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rgbClr val="23A1B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30655" y="2542931"/>
                <a:ext cx="4189045" cy="77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30656" y="2145812"/>
                <a:ext cx="1838965" cy="367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endParaRPr>
              </a:p>
            </p:txBody>
          </p:sp>
        </p:grpSp>
        <p:sp>
          <p:nvSpPr>
            <p:cNvPr id="75" name="Freeform 363"/>
            <p:cNvSpPr>
              <a:spLocks noEditPoints="1"/>
            </p:cNvSpPr>
            <p:nvPr/>
          </p:nvSpPr>
          <p:spPr bwMode="auto">
            <a:xfrm>
              <a:off x="6489953" y="4007822"/>
              <a:ext cx="444247" cy="442626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16018" y="1478149"/>
            <a:ext cx="4754582" cy="2197100"/>
            <a:chOff x="1316018" y="1478149"/>
            <a:chExt cx="4754582" cy="2197100"/>
          </a:xfrm>
        </p:grpSpPr>
        <p:sp>
          <p:nvSpPr>
            <p:cNvPr id="6" name="矩形 5"/>
            <p:cNvSpPr/>
            <p:nvPr/>
          </p:nvSpPr>
          <p:spPr>
            <a:xfrm>
              <a:off x="1316018" y="1478149"/>
              <a:ext cx="4754582" cy="2197100"/>
            </a:xfrm>
            <a:prstGeom prst="rect">
              <a:avLst/>
            </a:prstGeom>
            <a:solidFill>
              <a:srgbClr val="23A1B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6755" y="2585980"/>
              <a:ext cx="4189045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倍字间距。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576756" y="2188861"/>
              <a:ext cx="1838965" cy="367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  <p:sp>
          <p:nvSpPr>
            <p:cNvPr id="76" name="Freeform 345"/>
            <p:cNvSpPr>
              <a:spLocks noEditPoints="1"/>
            </p:cNvSpPr>
            <p:nvPr/>
          </p:nvSpPr>
          <p:spPr bwMode="auto">
            <a:xfrm>
              <a:off x="1628559" y="1622763"/>
              <a:ext cx="382013" cy="540697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170732" y="1478149"/>
            <a:ext cx="4754582" cy="2197100"/>
            <a:chOff x="6170732" y="1478149"/>
            <a:chExt cx="4754582" cy="2197100"/>
          </a:xfrm>
        </p:grpSpPr>
        <p:grpSp>
          <p:nvGrpSpPr>
            <p:cNvPr id="29" name="组 28"/>
            <p:cNvGrpSpPr/>
            <p:nvPr/>
          </p:nvGrpSpPr>
          <p:grpSpPr>
            <a:xfrm>
              <a:off x="6170732" y="1478149"/>
              <a:ext cx="4754582" cy="2197100"/>
              <a:chOff x="769918" y="1435100"/>
              <a:chExt cx="4754582" cy="21971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rgbClr val="50609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30655" y="2542931"/>
                <a:ext cx="4189045" cy="77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30656" y="2145812"/>
                <a:ext cx="1838965" cy="367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endParaRPr>
              </a:p>
            </p:txBody>
          </p:sp>
        </p:grpSp>
        <p:sp>
          <p:nvSpPr>
            <p:cNvPr id="77" name="Freeform 387"/>
            <p:cNvSpPr>
              <a:spLocks noEditPoints="1"/>
            </p:cNvSpPr>
            <p:nvPr/>
          </p:nvSpPr>
          <p:spPr bwMode="auto">
            <a:xfrm>
              <a:off x="6489954" y="1600466"/>
              <a:ext cx="429030" cy="568123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16018" y="3795629"/>
            <a:ext cx="4754582" cy="2197100"/>
            <a:chOff x="1316018" y="3795629"/>
            <a:chExt cx="4754582" cy="2197100"/>
          </a:xfrm>
        </p:grpSpPr>
        <p:sp>
          <p:nvSpPr>
            <p:cNvPr id="45" name="矩形 44"/>
            <p:cNvSpPr/>
            <p:nvPr/>
          </p:nvSpPr>
          <p:spPr>
            <a:xfrm>
              <a:off x="1316018" y="3795629"/>
              <a:ext cx="4754582" cy="2197100"/>
            </a:xfrm>
            <a:prstGeom prst="rect">
              <a:avLst/>
            </a:prstGeom>
            <a:solidFill>
              <a:srgbClr val="50609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755" y="4903460"/>
              <a:ext cx="4189045" cy="77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576756" y="4506341"/>
              <a:ext cx="1838965" cy="367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  <p:sp>
          <p:nvSpPr>
            <p:cNvPr id="78" name="Freeform 463"/>
            <p:cNvSpPr>
              <a:spLocks noEditPoints="1"/>
            </p:cNvSpPr>
            <p:nvPr/>
          </p:nvSpPr>
          <p:spPr bwMode="auto">
            <a:xfrm>
              <a:off x="1628559" y="4058327"/>
              <a:ext cx="638649" cy="362424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1108F68C-7CF5-416D-A766-9B932C70EC20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A3766CEA-1604-416A-B7D3-0F1070165459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33" name="组 8">
                <a:extLst>
                  <a:ext uri="{FF2B5EF4-FFF2-40B4-BE49-F238E27FC236}">
                    <a16:creationId xmlns:a16="http://schemas.microsoft.com/office/drawing/2014/main" xmlns="" id="{F8E88866-FA0F-4363-8C8F-5EFC658DACCF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xmlns="" id="{90613652-EA01-43FD-9A8B-29D649DAE00B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xmlns="" id="{03D4F97F-9DB7-4E99-99BD-AAC76FA05E97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04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下步教学计划</a:t>
                  </a:r>
                </a:p>
              </p:txBody>
            </p:sp>
          </p:grpSp>
          <p:sp>
            <p:nvSpPr>
              <p:cNvPr id="35" name="等腰三角形 34">
                <a:extLst>
                  <a:ext uri="{FF2B5EF4-FFF2-40B4-BE49-F238E27FC236}">
                    <a16:creationId xmlns:a16="http://schemas.microsoft.com/office/drawing/2014/main" xmlns="" id="{AD74922C-85FC-44C4-B784-9B4E935D137C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>
                <a:extLst>
                  <a:ext uri="{FF2B5EF4-FFF2-40B4-BE49-F238E27FC236}">
                    <a16:creationId xmlns:a16="http://schemas.microsoft.com/office/drawing/2014/main" xmlns="" id="{63A35D4D-0ACB-4CC8-9FE1-F16B10F3368F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36">
                <a:extLst>
                  <a:ext uri="{FF2B5EF4-FFF2-40B4-BE49-F238E27FC236}">
                    <a16:creationId xmlns:a16="http://schemas.microsoft.com/office/drawing/2014/main" xmlns="" id="{836C93F9-CBC9-4AD9-9557-523A54F51543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xmlns="" id="{B62AB071-431A-4E4D-A94A-FA28E6C208A4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75F16D6F-789B-41E2-A87E-D017F72AA119}"/>
              </a:ext>
            </a:extLst>
          </p:cNvPr>
          <p:cNvGrpSpPr/>
          <p:nvPr/>
        </p:nvGrpSpPr>
        <p:grpSpPr>
          <a:xfrm>
            <a:off x="4291009" y="414012"/>
            <a:ext cx="3651131" cy="1264513"/>
            <a:chOff x="3921244" y="480687"/>
            <a:chExt cx="5327354" cy="184504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E8991C0-746C-4DE6-9767-4C92DBEAA632}"/>
                </a:ext>
              </a:extLst>
            </p:cNvPr>
            <p:cNvGrpSpPr/>
            <p:nvPr/>
          </p:nvGrpSpPr>
          <p:grpSpPr>
            <a:xfrm>
              <a:off x="3921244" y="480687"/>
              <a:ext cx="5327354" cy="1845047"/>
              <a:chOff x="3921244" y="480687"/>
              <a:chExt cx="5327354" cy="1845047"/>
            </a:xfrm>
          </p:grpSpPr>
          <p:grpSp>
            <p:nvGrpSpPr>
              <p:cNvPr id="28" name="组 8">
                <a:extLst>
                  <a:ext uri="{FF2B5EF4-FFF2-40B4-BE49-F238E27FC236}">
                    <a16:creationId xmlns:a16="http://schemas.microsoft.com/office/drawing/2014/main" xmlns="" id="{118E20F5-D0E7-4074-A6A2-E885E502ACD8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xmlns="" id="{BF124C9D-F470-4DA2-A75F-A8485002D06B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xmlns="" id="{E4BDDBEB-5BC9-4A4C-8AFF-1750C7856857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4041471" cy="853244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3200" b="1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CONTENT</a:t>
                  </a:r>
                  <a:endParaRPr kumimoji="1" lang="zh-CN" altLang="en-US" sz="3200" b="1" dirty="0">
                    <a:solidFill>
                      <a:srgbClr val="4B4A4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xmlns="" id="{C3140C58-7A62-4206-89CD-2B00A80265F1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xmlns="" id="{AB3F7F52-E442-4FA5-AA50-069D20D7C83C}"/>
                  </a:ext>
                </a:extLst>
              </p:cNvPr>
              <p:cNvSpPr/>
              <p:nvPr/>
            </p:nvSpPr>
            <p:spPr>
              <a:xfrm rot="1800000">
                <a:off x="8010902" y="1258754"/>
                <a:ext cx="1237696" cy="1066980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xmlns="" id="{CB0383D7-43D7-443D-B3DF-9BEE7D704CC2}"/>
                  </a:ext>
                </a:extLst>
              </p:cNvPr>
              <p:cNvSpPr/>
              <p:nvPr/>
            </p:nvSpPr>
            <p:spPr>
              <a:xfrm rot="2903538">
                <a:off x="3886962" y="51496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xmlns="" id="{FCB16E8F-7373-4303-A8CF-2EA8251C6629}"/>
                </a:ext>
              </a:extLst>
            </p:cNvPr>
            <p:cNvSpPr/>
            <p:nvPr/>
          </p:nvSpPr>
          <p:spPr>
            <a:xfrm rot="12303713">
              <a:off x="8568422" y="1785425"/>
              <a:ext cx="610154" cy="525995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111F062D-5ED2-4E8A-97C1-32916685CE32}"/>
              </a:ext>
            </a:extLst>
          </p:cNvPr>
          <p:cNvGrpSpPr/>
          <p:nvPr/>
        </p:nvGrpSpPr>
        <p:grpSpPr>
          <a:xfrm>
            <a:off x="9353550" y="4374370"/>
            <a:ext cx="4533901" cy="3381547"/>
            <a:chOff x="2914652" y="-61382"/>
            <a:chExt cx="9277350" cy="6919382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xmlns="" id="{0E299996-FDBD-411F-B70E-8BD65887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03311" y="-30691"/>
              <a:ext cx="6919381" cy="6858000"/>
            </a:xfrm>
            <a:prstGeom prst="rect">
              <a:avLst/>
            </a:prstGeom>
          </p:spPr>
        </p:pic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xmlns="" id="{BFEE9E0B-3C89-41F9-AB92-02E534DE747D}"/>
                </a:ext>
              </a:extLst>
            </p:cNvPr>
            <p:cNvSpPr/>
            <p:nvPr/>
          </p:nvSpPr>
          <p:spPr>
            <a:xfrm rot="16200000">
              <a:off x="2700337" y="4224336"/>
              <a:ext cx="2847979" cy="2419349"/>
            </a:xfrm>
            <a:prstGeom prst="rtTriangle">
              <a:avLst/>
            </a:prstGeom>
            <a:solidFill>
              <a:srgbClr val="FA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B5FDFBB2-68D6-4C30-A0F9-522B3A78B963}"/>
              </a:ext>
            </a:extLst>
          </p:cNvPr>
          <p:cNvGrpSpPr/>
          <p:nvPr/>
        </p:nvGrpSpPr>
        <p:grpSpPr>
          <a:xfrm rot="7823000">
            <a:off x="-2094061" y="4143750"/>
            <a:ext cx="5526933" cy="4122186"/>
            <a:chOff x="2914652" y="-61382"/>
            <a:chExt cx="9277350" cy="691938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xmlns="" id="{AA6EF02C-B1A7-4358-BF7A-FE2E6ABC1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03311" y="-30691"/>
              <a:ext cx="6919381" cy="6858000"/>
            </a:xfrm>
            <a:prstGeom prst="rect">
              <a:avLst/>
            </a:prstGeom>
          </p:spPr>
        </p:pic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xmlns="" id="{73F6A7DE-3DCC-46AD-8068-DD6301E06884}"/>
                </a:ext>
              </a:extLst>
            </p:cNvPr>
            <p:cNvSpPr/>
            <p:nvPr/>
          </p:nvSpPr>
          <p:spPr>
            <a:xfrm rot="16200000">
              <a:off x="2700337" y="4224336"/>
              <a:ext cx="2847979" cy="2419349"/>
            </a:xfrm>
            <a:prstGeom prst="rtTriangle">
              <a:avLst/>
            </a:prstGeom>
            <a:solidFill>
              <a:srgbClr val="FA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D2A09864-A0F3-42AB-B407-A2BF8C4B024A}"/>
              </a:ext>
            </a:extLst>
          </p:cNvPr>
          <p:cNvGrpSpPr/>
          <p:nvPr/>
        </p:nvGrpSpPr>
        <p:grpSpPr>
          <a:xfrm>
            <a:off x="1844521" y="2595674"/>
            <a:ext cx="4013354" cy="923731"/>
            <a:chOff x="2492221" y="2389670"/>
            <a:chExt cx="4013354" cy="92373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7A1E23F8-C136-46A2-AB15-2DA6AA828A2D}"/>
                </a:ext>
              </a:extLst>
            </p:cNvPr>
            <p:cNvGrpSpPr/>
            <p:nvPr/>
          </p:nvGrpSpPr>
          <p:grpSpPr>
            <a:xfrm>
              <a:off x="2492221" y="2389670"/>
              <a:ext cx="1071527" cy="923731"/>
              <a:chOff x="2954551" y="2851535"/>
              <a:chExt cx="1071527" cy="923731"/>
            </a:xfrm>
          </p:grpSpPr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xmlns="" id="{383EC6F6-915B-401C-8F64-2A3EA6175038}"/>
                  </a:ext>
                </a:extLst>
              </p:cNvPr>
              <p:cNvSpPr/>
              <p:nvPr/>
            </p:nvSpPr>
            <p:spPr>
              <a:xfrm>
                <a:off x="3027985" y="2914840"/>
                <a:ext cx="924660" cy="797121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xmlns="" id="{B0F8A0BD-8EBC-4397-B49C-CD2A0830F4F1}"/>
                  </a:ext>
                </a:extLst>
              </p:cNvPr>
              <p:cNvSpPr/>
              <p:nvPr/>
            </p:nvSpPr>
            <p:spPr>
              <a:xfrm rot="1800000">
                <a:off x="2954551" y="2851535"/>
                <a:ext cx="1071527" cy="923731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5BFD8CF0-97F6-4350-B47A-7298DE029C5E}"/>
                </a:ext>
              </a:extLst>
            </p:cNvPr>
            <p:cNvSpPr txBox="1"/>
            <p:nvPr/>
          </p:nvSpPr>
          <p:spPr>
            <a:xfrm>
              <a:off x="3490315" y="2415254"/>
              <a:ext cx="2491385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教学内容回顾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6C091100-7D96-4EB8-BFC4-092072C8063C}"/>
                </a:ext>
              </a:extLst>
            </p:cNvPr>
            <p:cNvSpPr txBox="1"/>
            <p:nvPr/>
          </p:nvSpPr>
          <p:spPr>
            <a:xfrm>
              <a:off x="3619490" y="2950394"/>
              <a:ext cx="2886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Double-click here to add your text</a:t>
              </a:r>
              <a:endPara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39C0995B-6277-4EAE-812B-5063565CE41F}"/>
                </a:ext>
              </a:extLst>
            </p:cNvPr>
            <p:cNvSpPr txBox="1"/>
            <p:nvPr/>
          </p:nvSpPr>
          <p:spPr>
            <a:xfrm>
              <a:off x="2650263" y="2641486"/>
              <a:ext cx="723757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1DEB1E2E-4C7C-4F04-ADA9-30DABFC371F7}"/>
              </a:ext>
            </a:extLst>
          </p:cNvPr>
          <p:cNvGrpSpPr/>
          <p:nvPr/>
        </p:nvGrpSpPr>
        <p:grpSpPr>
          <a:xfrm>
            <a:off x="1844521" y="4288629"/>
            <a:ext cx="4013354" cy="923731"/>
            <a:chOff x="2492221" y="2389670"/>
            <a:chExt cx="4013354" cy="92373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xmlns="" id="{AA306E1B-EFEB-4FEE-A198-87DC7114ECBE}"/>
                </a:ext>
              </a:extLst>
            </p:cNvPr>
            <p:cNvGrpSpPr/>
            <p:nvPr/>
          </p:nvGrpSpPr>
          <p:grpSpPr>
            <a:xfrm>
              <a:off x="2492221" y="2389670"/>
              <a:ext cx="1071527" cy="923731"/>
              <a:chOff x="2954551" y="2851535"/>
              <a:chExt cx="1071527" cy="923731"/>
            </a:xfrm>
          </p:grpSpPr>
          <p:sp>
            <p:nvSpPr>
              <p:cNvPr id="51" name="等腰三角形 50">
                <a:extLst>
                  <a:ext uri="{FF2B5EF4-FFF2-40B4-BE49-F238E27FC236}">
                    <a16:creationId xmlns:a16="http://schemas.microsoft.com/office/drawing/2014/main" xmlns="" id="{0449927A-00A1-4CCB-8437-C18A3332976F}"/>
                  </a:ext>
                </a:extLst>
              </p:cNvPr>
              <p:cNvSpPr/>
              <p:nvPr/>
            </p:nvSpPr>
            <p:spPr>
              <a:xfrm>
                <a:off x="3027985" y="2914840"/>
                <a:ext cx="924660" cy="797121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xmlns="" id="{E4F95886-FCAF-4BFD-B973-D1BA999E2C91}"/>
                  </a:ext>
                </a:extLst>
              </p:cNvPr>
              <p:cNvSpPr/>
              <p:nvPr/>
            </p:nvSpPr>
            <p:spPr>
              <a:xfrm rot="1800000">
                <a:off x="2954551" y="2851535"/>
                <a:ext cx="1071527" cy="923731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28A76E1A-0755-4638-A129-C555CF293066}"/>
                </a:ext>
              </a:extLst>
            </p:cNvPr>
            <p:cNvSpPr txBox="1"/>
            <p:nvPr/>
          </p:nvSpPr>
          <p:spPr>
            <a:xfrm>
              <a:off x="3490315" y="2415254"/>
              <a:ext cx="2491385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教学经验教训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C4057122-6597-430B-9B19-027334F1DE6B}"/>
                </a:ext>
              </a:extLst>
            </p:cNvPr>
            <p:cNvSpPr txBox="1"/>
            <p:nvPr/>
          </p:nvSpPr>
          <p:spPr>
            <a:xfrm>
              <a:off x="3619490" y="2950394"/>
              <a:ext cx="2886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Double-click here to add your text</a:t>
              </a:r>
              <a:endPara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="" id="{18BACE20-4071-4642-A3F4-F817CFCE9C4E}"/>
                </a:ext>
              </a:extLst>
            </p:cNvPr>
            <p:cNvSpPr txBox="1"/>
            <p:nvPr/>
          </p:nvSpPr>
          <p:spPr>
            <a:xfrm>
              <a:off x="2650263" y="2641486"/>
              <a:ext cx="723757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0F8CE484-A8C5-4DA2-B362-AEDDC3F4814D}"/>
              </a:ext>
            </a:extLst>
          </p:cNvPr>
          <p:cNvGrpSpPr/>
          <p:nvPr/>
        </p:nvGrpSpPr>
        <p:grpSpPr>
          <a:xfrm>
            <a:off x="6269148" y="2595674"/>
            <a:ext cx="4013354" cy="923731"/>
            <a:chOff x="2492221" y="2389670"/>
            <a:chExt cx="4013354" cy="92373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xmlns="" id="{848D545D-7E6F-4A64-A1C5-7F5990F85356}"/>
                </a:ext>
              </a:extLst>
            </p:cNvPr>
            <p:cNvGrpSpPr/>
            <p:nvPr/>
          </p:nvGrpSpPr>
          <p:grpSpPr>
            <a:xfrm>
              <a:off x="2492221" y="2389670"/>
              <a:ext cx="1071527" cy="923731"/>
              <a:chOff x="2954551" y="2851535"/>
              <a:chExt cx="1071527" cy="923731"/>
            </a:xfrm>
          </p:grpSpPr>
          <p:sp>
            <p:nvSpPr>
              <p:cNvPr id="58" name="等腰三角形 57">
                <a:extLst>
                  <a:ext uri="{FF2B5EF4-FFF2-40B4-BE49-F238E27FC236}">
                    <a16:creationId xmlns:a16="http://schemas.microsoft.com/office/drawing/2014/main" xmlns="" id="{64860D2D-1BFE-4A3B-9DDF-D2BEBBF474B4}"/>
                  </a:ext>
                </a:extLst>
              </p:cNvPr>
              <p:cNvSpPr/>
              <p:nvPr/>
            </p:nvSpPr>
            <p:spPr>
              <a:xfrm>
                <a:off x="3027985" y="2914840"/>
                <a:ext cx="924660" cy="797121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等腰三角形 58">
                <a:extLst>
                  <a:ext uri="{FF2B5EF4-FFF2-40B4-BE49-F238E27FC236}">
                    <a16:creationId xmlns:a16="http://schemas.microsoft.com/office/drawing/2014/main" xmlns="" id="{2BF4E1F2-EFCC-458F-9A3F-817BED193487}"/>
                  </a:ext>
                </a:extLst>
              </p:cNvPr>
              <p:cNvSpPr/>
              <p:nvPr/>
            </p:nvSpPr>
            <p:spPr>
              <a:xfrm rot="1800000">
                <a:off x="2954551" y="2851535"/>
                <a:ext cx="1071527" cy="923731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xmlns="" id="{27341A5C-6DF4-4C4C-88C2-5512E7516CD3}"/>
                </a:ext>
              </a:extLst>
            </p:cNvPr>
            <p:cNvSpPr txBox="1"/>
            <p:nvPr/>
          </p:nvSpPr>
          <p:spPr>
            <a:xfrm>
              <a:off x="3490315" y="2415254"/>
              <a:ext cx="2491385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教学心得体会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5E5D7157-0A72-4647-BC0F-B0C5EB52C294}"/>
                </a:ext>
              </a:extLst>
            </p:cNvPr>
            <p:cNvSpPr txBox="1"/>
            <p:nvPr/>
          </p:nvSpPr>
          <p:spPr>
            <a:xfrm>
              <a:off x="3619490" y="2950394"/>
              <a:ext cx="2886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Double-click here to add your text</a:t>
              </a:r>
              <a:endPara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2EC3FAFF-740A-4C8B-BAFD-9D938C1AB7FE}"/>
                </a:ext>
              </a:extLst>
            </p:cNvPr>
            <p:cNvSpPr txBox="1"/>
            <p:nvPr/>
          </p:nvSpPr>
          <p:spPr>
            <a:xfrm>
              <a:off x="2650263" y="2641486"/>
              <a:ext cx="723757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B5A86BA7-C2D9-48CD-9ABB-71B89CAE47DF}"/>
              </a:ext>
            </a:extLst>
          </p:cNvPr>
          <p:cNvGrpSpPr/>
          <p:nvPr/>
        </p:nvGrpSpPr>
        <p:grpSpPr>
          <a:xfrm>
            <a:off x="6269148" y="4288629"/>
            <a:ext cx="4013354" cy="923731"/>
            <a:chOff x="2492221" y="2389670"/>
            <a:chExt cx="4013354" cy="923731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xmlns="" id="{93CBD3F7-71B1-4747-BBBE-16034C296BF9}"/>
                </a:ext>
              </a:extLst>
            </p:cNvPr>
            <p:cNvGrpSpPr/>
            <p:nvPr/>
          </p:nvGrpSpPr>
          <p:grpSpPr>
            <a:xfrm>
              <a:off x="2492221" y="2389670"/>
              <a:ext cx="1071527" cy="923731"/>
              <a:chOff x="2954551" y="2851535"/>
              <a:chExt cx="1071527" cy="923731"/>
            </a:xfrm>
          </p:grpSpPr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xmlns="" id="{8D6BBE04-47B0-4C67-91F6-F0836C4B65B6}"/>
                  </a:ext>
                </a:extLst>
              </p:cNvPr>
              <p:cNvSpPr/>
              <p:nvPr/>
            </p:nvSpPr>
            <p:spPr>
              <a:xfrm>
                <a:off x="3027985" y="2914840"/>
                <a:ext cx="924660" cy="797121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等腰三角形 65">
                <a:extLst>
                  <a:ext uri="{FF2B5EF4-FFF2-40B4-BE49-F238E27FC236}">
                    <a16:creationId xmlns:a16="http://schemas.microsoft.com/office/drawing/2014/main" xmlns="" id="{DEE500EC-5AE4-44A3-9D6B-9B101B15F88F}"/>
                  </a:ext>
                </a:extLst>
              </p:cNvPr>
              <p:cNvSpPr/>
              <p:nvPr/>
            </p:nvSpPr>
            <p:spPr>
              <a:xfrm rot="1800000">
                <a:off x="2954551" y="2851535"/>
                <a:ext cx="1071527" cy="923731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xmlns="" id="{44006DD8-5C44-4F89-B855-055EAF2F5744}"/>
                </a:ext>
              </a:extLst>
            </p:cNvPr>
            <p:cNvSpPr txBox="1"/>
            <p:nvPr/>
          </p:nvSpPr>
          <p:spPr>
            <a:xfrm>
              <a:off x="3490315" y="2415254"/>
              <a:ext cx="2491385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下步教学计划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xmlns="" id="{E41D0A00-CF1C-43EF-9F9C-0D493E1F6F9A}"/>
                </a:ext>
              </a:extLst>
            </p:cNvPr>
            <p:cNvSpPr txBox="1"/>
            <p:nvPr/>
          </p:nvSpPr>
          <p:spPr>
            <a:xfrm>
              <a:off x="3619490" y="2950394"/>
              <a:ext cx="2886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Double-click here to add your text</a:t>
              </a:r>
              <a:endPara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xmlns="" id="{9CFAC3C9-F591-4FD1-97CC-023DE331F4F6}"/>
                </a:ext>
              </a:extLst>
            </p:cNvPr>
            <p:cNvSpPr txBox="1"/>
            <p:nvPr/>
          </p:nvSpPr>
          <p:spPr>
            <a:xfrm>
              <a:off x="2650263" y="2641486"/>
              <a:ext cx="723757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92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CAEAD97-CB10-4467-8CC2-76EE2B871BE1}"/>
              </a:ext>
            </a:extLst>
          </p:cNvPr>
          <p:cNvGrpSpPr/>
          <p:nvPr/>
        </p:nvGrpSpPr>
        <p:grpSpPr>
          <a:xfrm>
            <a:off x="2914652" y="-61382"/>
            <a:ext cx="9277350" cy="6919382"/>
            <a:chOff x="2914652" y="-61382"/>
            <a:chExt cx="9277350" cy="6919382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xmlns="" id="{7CD1EEBB-8D57-4DDE-AE85-6201AED9E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03311" y="-30691"/>
              <a:ext cx="6919381" cy="6858000"/>
            </a:xfrm>
            <a:prstGeom prst="rect">
              <a:avLst/>
            </a:prstGeom>
          </p:spPr>
        </p:pic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xmlns="" id="{1079F18D-354A-4512-BBEE-5C3BB482A3FE}"/>
                </a:ext>
              </a:extLst>
            </p:cNvPr>
            <p:cNvSpPr/>
            <p:nvPr/>
          </p:nvSpPr>
          <p:spPr>
            <a:xfrm rot="16200000">
              <a:off x="2700337" y="4224336"/>
              <a:ext cx="2847979" cy="2419349"/>
            </a:xfrm>
            <a:prstGeom prst="rtTriangle">
              <a:avLst/>
            </a:prstGeom>
            <a:solidFill>
              <a:srgbClr val="FA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1054BD1D-9283-42A1-BABA-074A91F3C269}"/>
              </a:ext>
            </a:extLst>
          </p:cNvPr>
          <p:cNvSpPr txBox="1"/>
          <p:nvPr/>
        </p:nvSpPr>
        <p:spPr>
          <a:xfrm>
            <a:off x="1267169" y="3097230"/>
            <a:ext cx="4875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i="1" spc="600" dirty="0">
                <a:solidFill>
                  <a:srgbClr val="4B4A4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西安石油大学</a:t>
            </a:r>
            <a:endParaRPr lang="zh-CN" altLang="en-US" sz="5400" i="1" spc="600" dirty="0">
              <a:solidFill>
                <a:srgbClr val="4B4A4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xmlns="" id="{47695C8B-C68F-463A-ABE3-66AA8EE77C87}"/>
              </a:ext>
            </a:extLst>
          </p:cNvPr>
          <p:cNvSpPr txBox="1"/>
          <p:nvPr/>
        </p:nvSpPr>
        <p:spPr>
          <a:xfrm>
            <a:off x="1585596" y="4423759"/>
            <a:ext cx="2265581" cy="369332"/>
          </a:xfrm>
          <a:prstGeom prst="rect">
            <a:avLst/>
          </a:prstGeom>
          <a:noFill/>
          <a:ln w="12700">
            <a:solidFill>
              <a:srgbClr val="23A1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</a:t>
            </a:r>
            <a:r>
              <a:rPr lang="zh-CN" altLang="en-US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：海湾同学社</a:t>
            </a:r>
            <a:endParaRPr lang="zh-CN" altLang="en-US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xmlns="" id="{17810C4A-3C51-4CA5-978A-2B79E1F5C18E}"/>
              </a:ext>
            </a:extLst>
          </p:cNvPr>
          <p:cNvSpPr txBox="1"/>
          <p:nvPr/>
        </p:nvSpPr>
        <p:spPr>
          <a:xfrm>
            <a:off x="3947852" y="4429458"/>
            <a:ext cx="2057398" cy="369332"/>
          </a:xfrm>
          <a:prstGeom prst="rect">
            <a:avLst/>
          </a:prstGeom>
          <a:noFill/>
          <a:ln w="12700">
            <a:solidFill>
              <a:srgbClr val="23A1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r>
              <a:rPr lang="zh-CN" altLang="en-US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XXXX</a:t>
            </a:r>
            <a:r>
              <a:rPr lang="zh-CN" altLang="en-US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XX</a:t>
            </a:r>
            <a:r>
              <a:rPr lang="zh-CN" altLang="en-US" dirty="0" smtClean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1" name="等腰三角形 120">
            <a:extLst>
              <a:ext uri="{FF2B5EF4-FFF2-40B4-BE49-F238E27FC236}">
                <a16:creationId xmlns:a16="http://schemas.microsoft.com/office/drawing/2014/main" xmlns="" id="{8BC0A282-1D01-47AD-9B8F-8B2554F7DBF4}"/>
              </a:ext>
            </a:extLst>
          </p:cNvPr>
          <p:cNvSpPr/>
          <p:nvPr/>
        </p:nvSpPr>
        <p:spPr>
          <a:xfrm rot="17170258">
            <a:off x="771744" y="1192617"/>
            <a:ext cx="772718" cy="666136"/>
          </a:xfrm>
          <a:prstGeom prst="triangle">
            <a:avLst/>
          </a:prstGeom>
          <a:noFill/>
          <a:ln w="19050">
            <a:solidFill>
              <a:srgbClr val="5060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等腰三角形 129">
            <a:extLst>
              <a:ext uri="{FF2B5EF4-FFF2-40B4-BE49-F238E27FC236}">
                <a16:creationId xmlns:a16="http://schemas.microsoft.com/office/drawing/2014/main" xmlns="" id="{B058F14E-F0A9-480E-8DD8-A5CF119CE74F}"/>
              </a:ext>
            </a:extLst>
          </p:cNvPr>
          <p:cNvSpPr/>
          <p:nvPr/>
        </p:nvSpPr>
        <p:spPr>
          <a:xfrm rot="17170258">
            <a:off x="752529" y="1651310"/>
            <a:ext cx="411762" cy="354967"/>
          </a:xfrm>
          <a:prstGeom prst="triangle">
            <a:avLst/>
          </a:prstGeom>
          <a:solidFill>
            <a:srgbClr val="23A1B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25" y="1295837"/>
            <a:ext cx="1631473" cy="15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6" grpId="0" animBg="1"/>
      <p:bldP spid="1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29E2A3A1-06A3-4F3B-9DB7-A6F086B459BA}"/>
              </a:ext>
            </a:extLst>
          </p:cNvPr>
          <p:cNvGrpSpPr/>
          <p:nvPr/>
        </p:nvGrpSpPr>
        <p:grpSpPr>
          <a:xfrm flipH="1">
            <a:off x="0" y="-61382"/>
            <a:ext cx="9277350" cy="6919382"/>
            <a:chOff x="2914652" y="-61382"/>
            <a:chExt cx="9277350" cy="691938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EDB64724-451F-43BF-864A-EE2F7567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03311" y="-30691"/>
              <a:ext cx="6919381" cy="6858000"/>
            </a:xfrm>
            <a:prstGeom prst="rect">
              <a:avLst/>
            </a:prstGeom>
          </p:spPr>
        </p:pic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xmlns="" id="{7136BD02-11BA-4D06-B31E-E7C1533FA0ED}"/>
                </a:ext>
              </a:extLst>
            </p:cNvPr>
            <p:cNvSpPr/>
            <p:nvPr/>
          </p:nvSpPr>
          <p:spPr>
            <a:xfrm rot="16200000">
              <a:off x="2700337" y="4224336"/>
              <a:ext cx="2847979" cy="2419349"/>
            </a:xfrm>
            <a:prstGeom prst="rtTriangle">
              <a:avLst/>
            </a:prstGeom>
            <a:solidFill>
              <a:srgbClr val="FA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A4A540FC-C04E-40C3-9F76-42D72D50262F}"/>
              </a:ext>
            </a:extLst>
          </p:cNvPr>
          <p:cNvGrpSpPr/>
          <p:nvPr/>
        </p:nvGrpSpPr>
        <p:grpSpPr>
          <a:xfrm>
            <a:off x="5925532" y="1909263"/>
            <a:ext cx="5327354" cy="2411219"/>
            <a:chOff x="5925532" y="1909263"/>
            <a:chExt cx="5327354" cy="2411219"/>
          </a:xfrm>
        </p:grpSpPr>
        <p:grpSp>
          <p:nvGrpSpPr>
            <p:cNvPr id="15" name="组 8">
              <a:extLst>
                <a:ext uri="{FF2B5EF4-FFF2-40B4-BE49-F238E27FC236}">
                  <a16:creationId xmlns:a16="http://schemas.microsoft.com/office/drawing/2014/main" xmlns="" id="{AC189927-27A2-4479-ADF3-F8BB96743263}"/>
                </a:ext>
              </a:extLst>
            </p:cNvPr>
            <p:cNvGrpSpPr/>
            <p:nvPr/>
          </p:nvGrpSpPr>
          <p:grpSpPr>
            <a:xfrm>
              <a:off x="6304549" y="2514604"/>
              <a:ext cx="4329586" cy="1038313"/>
              <a:chOff x="3957557" y="1328691"/>
              <a:chExt cx="4329586" cy="1038313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5E445A0E-B830-45AC-B89D-7C6B7E84E434}"/>
                  </a:ext>
                </a:extLst>
              </p:cNvPr>
              <p:cNvSpPr/>
              <p:nvPr/>
            </p:nvSpPr>
            <p:spPr>
              <a:xfrm>
                <a:off x="3957557" y="1328692"/>
                <a:ext cx="4329586" cy="103831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8C2BF50C-ECE9-48CD-B72B-AED044B3395E}"/>
                  </a:ext>
                </a:extLst>
              </p:cNvPr>
              <p:cNvSpPr txBox="1"/>
              <p:nvPr/>
            </p:nvSpPr>
            <p:spPr>
              <a:xfrm>
                <a:off x="4101566" y="1328691"/>
                <a:ext cx="4041471" cy="1015663"/>
              </a:xfrm>
              <a:prstGeom prst="rect">
                <a:avLst/>
              </a:prstGeom>
              <a:noFill/>
              <a:ln w="25400">
                <a:solidFill>
                  <a:srgbClr val="23A1B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rgbClr val="4B4A4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PART 01</a:t>
                </a:r>
                <a:endParaRPr kumimoji="1" lang="zh-CN" altLang="en-US" sz="6000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xmlns="" id="{138CBA0C-DE2C-4555-BA7A-81AF30E47748}"/>
                </a:ext>
              </a:extLst>
            </p:cNvPr>
            <p:cNvSpPr/>
            <p:nvPr/>
          </p:nvSpPr>
          <p:spPr>
            <a:xfrm rot="18012400">
              <a:off x="6215501" y="2186383"/>
              <a:ext cx="610154" cy="525995"/>
            </a:xfrm>
            <a:prstGeom prst="triangle">
              <a:avLst/>
            </a:prstGeom>
            <a:solidFill>
              <a:srgbClr val="23A1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xmlns="" id="{71D5890D-73D3-4096-9A38-AE8BE6F1364F}"/>
                </a:ext>
              </a:extLst>
            </p:cNvPr>
            <p:cNvSpPr/>
            <p:nvPr/>
          </p:nvSpPr>
          <p:spPr>
            <a:xfrm rot="1800000">
              <a:off x="10015190" y="2687330"/>
              <a:ext cx="1237696" cy="1066980"/>
            </a:xfrm>
            <a:prstGeom prst="triangle">
              <a:avLst/>
            </a:prstGeom>
            <a:solidFill>
              <a:srgbClr val="5060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xmlns="" id="{16C36E79-61FE-42FF-827A-50418A42005D}"/>
                </a:ext>
              </a:extLst>
            </p:cNvPr>
            <p:cNvSpPr/>
            <p:nvPr/>
          </p:nvSpPr>
          <p:spPr>
            <a:xfrm rot="2903538">
              <a:off x="5891250" y="1943545"/>
              <a:ext cx="497100" cy="428535"/>
            </a:xfrm>
            <a:prstGeom prst="triangle">
              <a:avLst/>
            </a:prstGeom>
            <a:noFill/>
            <a:ln w="19050">
              <a:solidFill>
                <a:srgbClr val="506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xmlns="" id="{CDC78231-5CDD-4911-A35B-9F44BE1F80D6}"/>
                </a:ext>
              </a:extLst>
            </p:cNvPr>
            <p:cNvSpPr/>
            <p:nvPr/>
          </p:nvSpPr>
          <p:spPr>
            <a:xfrm rot="12303713">
              <a:off x="10572710" y="3794487"/>
              <a:ext cx="610154" cy="525995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E595638C-5FD4-4832-8306-36C0D90A05AF}"/>
                </a:ext>
              </a:extLst>
            </p:cNvPr>
            <p:cNvSpPr txBox="1"/>
            <p:nvPr/>
          </p:nvSpPr>
          <p:spPr>
            <a:xfrm>
              <a:off x="6844206" y="3581587"/>
              <a:ext cx="3260817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教学内容回顾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20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457823686"/>
              </p:ext>
            </p:extLst>
          </p:nvPr>
        </p:nvGraphicFramePr>
        <p:xfrm>
          <a:off x="927100" y="1600200"/>
          <a:ext cx="6423186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任意形状 11"/>
          <p:cNvSpPr/>
          <p:nvPr/>
        </p:nvSpPr>
        <p:spPr>
          <a:xfrm flipH="1">
            <a:off x="7810132" y="142875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40204" y="3461124"/>
            <a:ext cx="304440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140205" y="3064006"/>
            <a:ext cx="1838965" cy="367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66842" y="1425672"/>
            <a:ext cx="163217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59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%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F11B54D6-48D1-4B3C-ACCE-97D245985FC0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7257E245-CCF8-4529-A49B-69BD4A913216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15" name="组 8">
                <a:extLst>
                  <a:ext uri="{FF2B5EF4-FFF2-40B4-BE49-F238E27FC236}">
                    <a16:creationId xmlns:a16="http://schemas.microsoft.com/office/drawing/2014/main" xmlns="" id="{EA92FA31-215B-48E0-BF95-FF3A4FC4C872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xmlns="" id="{70FD9145-211A-463B-8099-9F5F165180F7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xmlns="" id="{39679C68-FE2D-40BF-916F-7476AA351AA8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01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教学内容回顾</a:t>
                  </a:r>
                </a:p>
              </p:txBody>
            </p:sp>
          </p:grp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xmlns="" id="{7D2A2E3C-C70E-4C84-A82A-CB8D0A936E18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xmlns="" id="{23EAEA5C-F828-4C8E-AE7E-F975EFDE79BB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xmlns="" id="{32E65A5A-D79F-4B98-9A1D-6C625AF8023B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xmlns="" id="{B996A93B-FB99-4BB2-B763-5AEFDAB66A38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92" y="2281592"/>
            <a:ext cx="4067908" cy="2711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9" name="文本框 158"/>
          <p:cNvSpPr txBox="1"/>
          <p:nvPr/>
        </p:nvSpPr>
        <p:spPr>
          <a:xfrm>
            <a:off x="5525895" y="2056215"/>
            <a:ext cx="5822043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1.3</a:t>
            </a: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倍字间距。标题数字等都可以通过点击和重新输入进行更改。</a:t>
            </a:r>
          </a:p>
        </p:txBody>
      </p:sp>
      <p:sp>
        <p:nvSpPr>
          <p:cNvPr id="160" name="矩形 159"/>
          <p:cNvSpPr/>
          <p:nvPr/>
        </p:nvSpPr>
        <p:spPr>
          <a:xfrm>
            <a:off x="5643128" y="1363718"/>
            <a:ext cx="1415772" cy="524439"/>
          </a:xfrm>
          <a:prstGeom prst="rect">
            <a:avLst/>
          </a:prstGeom>
          <a:solidFill>
            <a:srgbClr val="23A1B4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点击输入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136846305"/>
              </p:ext>
            </p:extLst>
          </p:nvPr>
        </p:nvGraphicFramePr>
        <p:xfrm>
          <a:off x="5369991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3" name="图表 162"/>
          <p:cNvGraphicFramePr/>
          <p:nvPr>
            <p:extLst>
              <p:ext uri="{D42A27DB-BD31-4B8C-83A1-F6EECF244321}">
                <p14:modId xmlns:p14="http://schemas.microsoft.com/office/powerpoint/2010/main" val="3257567635"/>
              </p:ext>
            </p:extLst>
          </p:nvPr>
        </p:nvGraphicFramePr>
        <p:xfrm>
          <a:off x="8358964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6" name="矩形 175"/>
          <p:cNvSpPr/>
          <p:nvPr/>
        </p:nvSpPr>
        <p:spPr>
          <a:xfrm>
            <a:off x="6526887" y="3824754"/>
            <a:ext cx="675185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59</a:t>
            </a:r>
            <a:r>
              <a:rPr lang="en-US" altLang="zh-CN" sz="12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%</a:t>
            </a:r>
          </a:p>
        </p:txBody>
      </p:sp>
      <p:sp>
        <p:nvSpPr>
          <p:cNvPr id="177" name="矩形 176"/>
          <p:cNvSpPr/>
          <p:nvPr/>
        </p:nvSpPr>
        <p:spPr>
          <a:xfrm>
            <a:off x="9515860" y="3824754"/>
            <a:ext cx="675185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59</a:t>
            </a:r>
            <a:r>
              <a:rPr lang="en-US" altLang="zh-CN" sz="12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%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E67AB7DA-A64E-470D-B3EF-8892ACA99AC1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2074BE68-52BF-4070-8C09-F8B76E16A9AE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13" name="组 8">
                <a:extLst>
                  <a:ext uri="{FF2B5EF4-FFF2-40B4-BE49-F238E27FC236}">
                    <a16:creationId xmlns:a16="http://schemas.microsoft.com/office/drawing/2014/main" xmlns="" id="{852E1CF5-F83B-4F1E-9DF5-CC1B8757BDA5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xmlns="" id="{8118C9E6-2E1A-4407-A9C0-B56F7078790B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xmlns="" id="{C9450ABA-6C7A-47BD-B033-8CC80A40C256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01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教学内容回顾</a:t>
                  </a:r>
                </a:p>
              </p:txBody>
            </p:sp>
          </p:grp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xmlns="" id="{C21B1BE9-52F8-4312-B7CD-7F0A2F335E07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xmlns="" id="{8B3D4ED4-74EC-4971-9BD3-A8A6D02B6D13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xmlns="" id="{610BD60E-EF69-4B16-B946-EEBC5F8C8FAA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xmlns="" id="{272D6BC7-EEDC-4E84-ABF1-EA63B1820DBF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551" y="143370"/>
            <a:ext cx="1631473" cy="15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rgbClr val="5060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rgbClr val="5060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414251" y="2740059"/>
                <a:ext cx="476807" cy="444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479992" y="2768347"/>
              <a:ext cx="1041202" cy="320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rgbClr val="23A1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rgbClr val="23A1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414251" y="2740059"/>
                <a:ext cx="476807" cy="444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7042308" y="2768347"/>
              <a:ext cx="1041202" cy="320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498496" cy="1140077"/>
            <a:chOff x="3337757" y="2422522"/>
            <a:chExt cx="3365500" cy="109673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rgbClr val="5060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rgbClr val="5060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414251" y="2740059"/>
                <a:ext cx="476807" cy="444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614599" y="2768347"/>
              <a:ext cx="1041202" cy="320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solidFill>
                    <a:srgbClr val="23A1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rgbClr val="23A1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414252" y="2740059"/>
                <a:ext cx="476807" cy="444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2074817" y="2768347"/>
              <a:ext cx="1041202" cy="320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HERE</a:t>
              </a: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rgbClr val="4B4A49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xmlns="" id="{5613ACB4-2B2C-4EEE-93EE-6617FDA864AF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xmlns="" id="{C50987D8-F907-4C77-8212-11F54D7FA630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97" name="组 8">
                <a:extLst>
                  <a:ext uri="{FF2B5EF4-FFF2-40B4-BE49-F238E27FC236}">
                    <a16:creationId xmlns:a16="http://schemas.microsoft.com/office/drawing/2014/main" xmlns="" id="{5760A327-834D-4727-8927-36FED3BF16EC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xmlns="" id="{7ADE3F13-F18C-4FCC-BE5A-EBA35DCD20FF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xmlns="" id="{B20EECBE-88D1-4EDE-A071-2C457793292E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01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教学内容回顾</a:t>
                  </a:r>
                </a:p>
              </p:txBody>
            </p:sp>
          </p:grpSp>
          <p:sp>
            <p:nvSpPr>
              <p:cNvPr id="98" name="等腰三角形 97">
                <a:extLst>
                  <a:ext uri="{FF2B5EF4-FFF2-40B4-BE49-F238E27FC236}">
                    <a16:creationId xmlns:a16="http://schemas.microsoft.com/office/drawing/2014/main" xmlns="" id="{EA4877A2-ED8B-4A0F-A3EB-61501C6D168A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98">
                <a:extLst>
                  <a:ext uri="{FF2B5EF4-FFF2-40B4-BE49-F238E27FC236}">
                    <a16:creationId xmlns:a16="http://schemas.microsoft.com/office/drawing/2014/main" xmlns="" id="{0314DB47-308C-4FD0-8D6A-84413F0C2C9C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等腰三角形 99">
                <a:extLst>
                  <a:ext uri="{FF2B5EF4-FFF2-40B4-BE49-F238E27FC236}">
                    <a16:creationId xmlns:a16="http://schemas.microsoft.com/office/drawing/2014/main" xmlns="" id="{6CCAAC50-500B-4030-BECA-5D427B1D5AB8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等腰三角形 93">
              <a:extLst>
                <a:ext uri="{FF2B5EF4-FFF2-40B4-BE49-F238E27FC236}">
                  <a16:creationId xmlns:a16="http://schemas.microsoft.com/office/drawing/2014/main" xmlns="" id="{CCF05D0F-E88D-41F4-B251-EF2BF50EA970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/>
          <p:cNvSpPr>
            <a:spLocks/>
          </p:cNvSpPr>
          <p:nvPr/>
        </p:nvSpPr>
        <p:spPr bwMode="auto">
          <a:xfrm>
            <a:off x="1199281" y="175812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690328" y="175812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2181375" y="175812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2672424" y="175812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163472" y="175812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654520" y="175812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199281" y="2282888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1690328" y="2282888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2181375" y="2282888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672424" y="2282888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3163472" y="2282888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3654520" y="2282888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1199281" y="28076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1690328" y="28076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2181375" y="28076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72424" y="28076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3163472" y="28076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3654520" y="28076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199281" y="333241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90328" y="333241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2181375" y="333241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2672424" y="333241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3163472" y="333241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54520" y="333241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1199281" y="385717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690328" y="385717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"/>
          <p:cNvSpPr>
            <a:spLocks/>
          </p:cNvSpPr>
          <p:nvPr/>
        </p:nvSpPr>
        <p:spPr bwMode="auto">
          <a:xfrm>
            <a:off x="2181375" y="385717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2672424" y="385717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3163472" y="385717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/>
          </p:cNvSpPr>
          <p:nvPr/>
        </p:nvSpPr>
        <p:spPr bwMode="auto">
          <a:xfrm>
            <a:off x="3654520" y="385717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1199281" y="4381937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1690328" y="4381937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2181375" y="4381937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2672424" y="4381937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3163472" y="4381937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3654520" y="4381937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4145567" y="175812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" name="Freeform 5"/>
          <p:cNvSpPr>
            <a:spLocks/>
          </p:cNvSpPr>
          <p:nvPr/>
        </p:nvSpPr>
        <p:spPr bwMode="auto">
          <a:xfrm>
            <a:off x="4145567" y="2282888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4145567" y="28076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Freeform 5"/>
          <p:cNvSpPr>
            <a:spLocks/>
          </p:cNvSpPr>
          <p:nvPr/>
        </p:nvSpPr>
        <p:spPr bwMode="auto">
          <a:xfrm>
            <a:off x="4145567" y="333241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4145567" y="385717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" name="Freeform 5"/>
          <p:cNvSpPr>
            <a:spLocks/>
          </p:cNvSpPr>
          <p:nvPr/>
        </p:nvSpPr>
        <p:spPr bwMode="auto">
          <a:xfrm>
            <a:off x="4145567" y="4381937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4636614" y="175812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6" name="Freeform 5"/>
          <p:cNvSpPr>
            <a:spLocks/>
          </p:cNvSpPr>
          <p:nvPr/>
        </p:nvSpPr>
        <p:spPr bwMode="auto">
          <a:xfrm>
            <a:off x="4636614" y="2282888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7" name="Freeform 5"/>
          <p:cNvSpPr>
            <a:spLocks/>
          </p:cNvSpPr>
          <p:nvPr/>
        </p:nvSpPr>
        <p:spPr bwMode="auto">
          <a:xfrm>
            <a:off x="4636614" y="28076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>
            <a:off x="4636614" y="333241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" name="Freeform 5"/>
          <p:cNvSpPr>
            <a:spLocks/>
          </p:cNvSpPr>
          <p:nvPr/>
        </p:nvSpPr>
        <p:spPr bwMode="auto">
          <a:xfrm>
            <a:off x="4636614" y="3857174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4636614" y="4381937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1199281" y="489412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1690328" y="489412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"/>
          <p:cNvSpPr>
            <a:spLocks/>
          </p:cNvSpPr>
          <p:nvPr/>
        </p:nvSpPr>
        <p:spPr bwMode="auto">
          <a:xfrm>
            <a:off x="2181375" y="489412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2672424" y="489412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"/>
          <p:cNvSpPr>
            <a:spLocks/>
          </p:cNvSpPr>
          <p:nvPr/>
        </p:nvSpPr>
        <p:spPr bwMode="auto">
          <a:xfrm>
            <a:off x="3163472" y="489412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"/>
          <p:cNvSpPr>
            <a:spLocks/>
          </p:cNvSpPr>
          <p:nvPr/>
        </p:nvSpPr>
        <p:spPr bwMode="auto">
          <a:xfrm>
            <a:off x="3654520" y="489412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" name="Freeform 5"/>
          <p:cNvSpPr>
            <a:spLocks/>
          </p:cNvSpPr>
          <p:nvPr/>
        </p:nvSpPr>
        <p:spPr bwMode="auto">
          <a:xfrm>
            <a:off x="4145567" y="489412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3" name="Freeform 5"/>
          <p:cNvSpPr>
            <a:spLocks/>
          </p:cNvSpPr>
          <p:nvPr/>
        </p:nvSpPr>
        <p:spPr bwMode="auto">
          <a:xfrm>
            <a:off x="4636614" y="4894121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6" name="组 165"/>
          <p:cNvGrpSpPr/>
          <p:nvPr/>
        </p:nvGrpSpPr>
        <p:grpSpPr>
          <a:xfrm>
            <a:off x="6343468" y="1945687"/>
            <a:ext cx="4280922" cy="549061"/>
            <a:chOff x="6674705" y="3806004"/>
            <a:chExt cx="4280922" cy="549061"/>
          </a:xfrm>
        </p:grpSpPr>
        <p:sp>
          <p:nvSpPr>
            <p:cNvPr id="164" name="文本框 8"/>
            <p:cNvSpPr txBox="1"/>
            <p:nvPr/>
          </p:nvSpPr>
          <p:spPr>
            <a:xfrm>
              <a:off x="7051457" y="3806004"/>
              <a:ext cx="390417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</a:t>
              </a: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rgbClr val="506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67" name="组 166"/>
          <p:cNvGrpSpPr/>
          <p:nvPr/>
        </p:nvGrpSpPr>
        <p:grpSpPr>
          <a:xfrm>
            <a:off x="6343468" y="2856468"/>
            <a:ext cx="4280922" cy="549061"/>
            <a:chOff x="6674705" y="3806004"/>
            <a:chExt cx="4280922" cy="549061"/>
          </a:xfrm>
        </p:grpSpPr>
        <p:sp>
          <p:nvSpPr>
            <p:cNvPr id="168" name="文本框 8"/>
            <p:cNvSpPr txBox="1"/>
            <p:nvPr/>
          </p:nvSpPr>
          <p:spPr>
            <a:xfrm>
              <a:off x="7051457" y="3806004"/>
              <a:ext cx="390417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</a:t>
              </a: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rgbClr val="23A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0" name="组 169"/>
          <p:cNvGrpSpPr/>
          <p:nvPr/>
        </p:nvGrpSpPr>
        <p:grpSpPr>
          <a:xfrm>
            <a:off x="6343468" y="3764188"/>
            <a:ext cx="4280922" cy="549061"/>
            <a:chOff x="6674705" y="3806004"/>
            <a:chExt cx="4280922" cy="549061"/>
          </a:xfrm>
        </p:grpSpPr>
        <p:sp>
          <p:nvSpPr>
            <p:cNvPr id="171" name="文本框 8"/>
            <p:cNvSpPr txBox="1"/>
            <p:nvPr/>
          </p:nvSpPr>
          <p:spPr>
            <a:xfrm>
              <a:off x="7051457" y="3806004"/>
              <a:ext cx="390417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</a:t>
              </a: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3" name="组 172"/>
          <p:cNvGrpSpPr/>
          <p:nvPr/>
        </p:nvGrpSpPr>
        <p:grpSpPr>
          <a:xfrm>
            <a:off x="6343468" y="4674969"/>
            <a:ext cx="4280922" cy="549061"/>
            <a:chOff x="6674705" y="3806004"/>
            <a:chExt cx="4280922" cy="549061"/>
          </a:xfrm>
        </p:grpSpPr>
        <p:sp>
          <p:nvSpPr>
            <p:cNvPr id="174" name="文本框 8"/>
            <p:cNvSpPr txBox="1"/>
            <p:nvPr/>
          </p:nvSpPr>
          <p:spPr>
            <a:xfrm>
              <a:off x="7051457" y="3806004"/>
              <a:ext cx="3904170" cy="54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标题数字等都可以通过点击和重新输入进行更改，顶部“开始”面板中可以对字体、字号、颜色、行距等进行</a:t>
              </a: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rgbClr val="4B4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3209875" y="3261768"/>
            <a:ext cx="2623700" cy="2623700"/>
            <a:chOff x="3035087" y="3715773"/>
            <a:chExt cx="2623700" cy="2623700"/>
          </a:xfrm>
        </p:grpSpPr>
        <p:grpSp>
          <p:nvGrpSpPr>
            <p:cNvPr id="182" name="组 181"/>
            <p:cNvGrpSpPr/>
            <p:nvPr/>
          </p:nvGrpSpPr>
          <p:grpSpPr>
            <a:xfrm>
              <a:off x="3035087" y="3715773"/>
              <a:ext cx="2623700" cy="2623700"/>
              <a:chOff x="3035087" y="3715773"/>
              <a:chExt cx="2623700" cy="2623700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3035087" y="3715773"/>
                <a:ext cx="2623700" cy="2623700"/>
              </a:xfrm>
              <a:prstGeom prst="ellipse">
                <a:avLst/>
              </a:prstGeom>
              <a:solidFill>
                <a:srgbClr val="4B4A4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149448" y="3830134"/>
                <a:ext cx="2394978" cy="2394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220823" y="3901509"/>
                <a:ext cx="2252228" cy="225222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9" name="矩形 178"/>
            <p:cNvSpPr/>
            <p:nvPr/>
          </p:nvSpPr>
          <p:spPr>
            <a:xfrm>
              <a:off x="3425852" y="3901509"/>
              <a:ext cx="1842171" cy="20928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0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59</a:t>
              </a:r>
              <a:r>
                <a:rPr lang="en-US" altLang="zh-CN" sz="2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%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xmlns="" id="{07948850-9CD5-42A5-95DA-FF27890365D4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xmlns="" id="{64F953ED-0B52-4619-BA0C-EAF385E9A534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87" name="组 8">
                <a:extLst>
                  <a:ext uri="{FF2B5EF4-FFF2-40B4-BE49-F238E27FC236}">
                    <a16:creationId xmlns:a16="http://schemas.microsoft.com/office/drawing/2014/main" xmlns="" id="{7ADE6EDC-5775-4C72-8CFD-54D64F01E07B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xmlns="" id="{F34E4923-3688-4855-BBAF-49DFF96D6483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xmlns="" id="{346291EF-B28B-439E-9B7A-D8E8EF18098B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01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教学内容回顾</a:t>
                  </a:r>
                </a:p>
              </p:txBody>
            </p:sp>
          </p:grpSp>
          <p:sp>
            <p:nvSpPr>
              <p:cNvPr id="94" name="等腰三角形 93">
                <a:extLst>
                  <a:ext uri="{FF2B5EF4-FFF2-40B4-BE49-F238E27FC236}">
                    <a16:creationId xmlns:a16="http://schemas.microsoft.com/office/drawing/2014/main" xmlns="" id="{43731B57-196A-497B-8D71-DE0742F82A33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等腰三角形 100">
                <a:extLst>
                  <a:ext uri="{FF2B5EF4-FFF2-40B4-BE49-F238E27FC236}">
                    <a16:creationId xmlns:a16="http://schemas.microsoft.com/office/drawing/2014/main" xmlns="" id="{C413381F-FD9A-41CA-80AC-3757A045E535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等腰三角形 101">
                <a:extLst>
                  <a:ext uri="{FF2B5EF4-FFF2-40B4-BE49-F238E27FC236}">
                    <a16:creationId xmlns:a16="http://schemas.microsoft.com/office/drawing/2014/main" xmlns="" id="{6FE40B73-F322-490D-85AD-10EDE44D1A74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xmlns="" id="{43965792-8A81-48BD-95A3-1EDDA8E51EC8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29E2A3A1-06A3-4F3B-9DB7-A6F086B459BA}"/>
              </a:ext>
            </a:extLst>
          </p:cNvPr>
          <p:cNvGrpSpPr/>
          <p:nvPr/>
        </p:nvGrpSpPr>
        <p:grpSpPr>
          <a:xfrm flipH="1">
            <a:off x="0" y="-61382"/>
            <a:ext cx="9277350" cy="6919382"/>
            <a:chOff x="2914652" y="-61382"/>
            <a:chExt cx="9277350" cy="691938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EDB64724-451F-43BF-864A-EE2F7567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03311" y="-30691"/>
              <a:ext cx="6919381" cy="6858000"/>
            </a:xfrm>
            <a:prstGeom prst="rect">
              <a:avLst/>
            </a:prstGeom>
          </p:spPr>
        </p:pic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xmlns="" id="{7136BD02-11BA-4D06-B31E-E7C1533FA0ED}"/>
                </a:ext>
              </a:extLst>
            </p:cNvPr>
            <p:cNvSpPr/>
            <p:nvPr/>
          </p:nvSpPr>
          <p:spPr>
            <a:xfrm rot="16200000">
              <a:off x="2700337" y="4224336"/>
              <a:ext cx="2847979" cy="2419349"/>
            </a:xfrm>
            <a:prstGeom prst="rtTriangle">
              <a:avLst/>
            </a:prstGeom>
            <a:solidFill>
              <a:srgbClr val="FA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A4A540FC-C04E-40C3-9F76-42D72D50262F}"/>
              </a:ext>
            </a:extLst>
          </p:cNvPr>
          <p:cNvGrpSpPr/>
          <p:nvPr/>
        </p:nvGrpSpPr>
        <p:grpSpPr>
          <a:xfrm>
            <a:off x="5925532" y="1909263"/>
            <a:ext cx="5327354" cy="2411219"/>
            <a:chOff x="5925532" y="1909263"/>
            <a:chExt cx="5327354" cy="2411219"/>
          </a:xfrm>
        </p:grpSpPr>
        <p:grpSp>
          <p:nvGrpSpPr>
            <p:cNvPr id="15" name="组 8">
              <a:extLst>
                <a:ext uri="{FF2B5EF4-FFF2-40B4-BE49-F238E27FC236}">
                  <a16:creationId xmlns:a16="http://schemas.microsoft.com/office/drawing/2014/main" xmlns="" id="{AC189927-27A2-4479-ADF3-F8BB96743263}"/>
                </a:ext>
              </a:extLst>
            </p:cNvPr>
            <p:cNvGrpSpPr/>
            <p:nvPr/>
          </p:nvGrpSpPr>
          <p:grpSpPr>
            <a:xfrm>
              <a:off x="6304549" y="2514604"/>
              <a:ext cx="4329586" cy="1038313"/>
              <a:chOff x="3957557" y="1328691"/>
              <a:chExt cx="4329586" cy="1038313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5E445A0E-B830-45AC-B89D-7C6B7E84E434}"/>
                  </a:ext>
                </a:extLst>
              </p:cNvPr>
              <p:cNvSpPr/>
              <p:nvPr/>
            </p:nvSpPr>
            <p:spPr>
              <a:xfrm>
                <a:off x="3957557" y="1328692"/>
                <a:ext cx="4329586" cy="103831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8C2BF50C-ECE9-48CD-B72B-AED044B3395E}"/>
                  </a:ext>
                </a:extLst>
              </p:cNvPr>
              <p:cNvSpPr txBox="1"/>
              <p:nvPr/>
            </p:nvSpPr>
            <p:spPr>
              <a:xfrm>
                <a:off x="4101566" y="1328691"/>
                <a:ext cx="4041471" cy="1015663"/>
              </a:xfrm>
              <a:prstGeom prst="rect">
                <a:avLst/>
              </a:prstGeom>
              <a:noFill/>
              <a:ln w="25400">
                <a:solidFill>
                  <a:srgbClr val="23A1B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6000" b="1" dirty="0">
                    <a:solidFill>
                      <a:srgbClr val="4B4A4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PART 02</a:t>
                </a:r>
                <a:endParaRPr kumimoji="1" lang="zh-CN" altLang="en-US" sz="6000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xmlns="" id="{138CBA0C-DE2C-4555-BA7A-81AF30E47748}"/>
                </a:ext>
              </a:extLst>
            </p:cNvPr>
            <p:cNvSpPr/>
            <p:nvPr/>
          </p:nvSpPr>
          <p:spPr>
            <a:xfrm rot="18012400">
              <a:off x="6215501" y="2186383"/>
              <a:ext cx="610154" cy="525995"/>
            </a:xfrm>
            <a:prstGeom prst="triangle">
              <a:avLst/>
            </a:prstGeom>
            <a:solidFill>
              <a:srgbClr val="23A1B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xmlns="" id="{71D5890D-73D3-4096-9A38-AE8BE6F1364F}"/>
                </a:ext>
              </a:extLst>
            </p:cNvPr>
            <p:cNvSpPr/>
            <p:nvPr/>
          </p:nvSpPr>
          <p:spPr>
            <a:xfrm rot="1800000">
              <a:off x="10015190" y="2687330"/>
              <a:ext cx="1237696" cy="1066980"/>
            </a:xfrm>
            <a:prstGeom prst="triangle">
              <a:avLst/>
            </a:prstGeom>
            <a:solidFill>
              <a:srgbClr val="5060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xmlns="" id="{16C36E79-61FE-42FF-827A-50418A42005D}"/>
                </a:ext>
              </a:extLst>
            </p:cNvPr>
            <p:cNvSpPr/>
            <p:nvPr/>
          </p:nvSpPr>
          <p:spPr>
            <a:xfrm rot="2903538">
              <a:off x="5891250" y="1943545"/>
              <a:ext cx="497100" cy="428535"/>
            </a:xfrm>
            <a:prstGeom prst="triangle">
              <a:avLst/>
            </a:prstGeom>
            <a:noFill/>
            <a:ln w="19050">
              <a:solidFill>
                <a:srgbClr val="506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xmlns="" id="{CDC78231-5CDD-4911-A35B-9F44BE1F80D6}"/>
                </a:ext>
              </a:extLst>
            </p:cNvPr>
            <p:cNvSpPr/>
            <p:nvPr/>
          </p:nvSpPr>
          <p:spPr>
            <a:xfrm rot="12303713">
              <a:off x="10572710" y="3794487"/>
              <a:ext cx="610154" cy="525995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E595638C-5FD4-4832-8306-36C0D90A05AF}"/>
                </a:ext>
              </a:extLst>
            </p:cNvPr>
            <p:cNvSpPr txBox="1"/>
            <p:nvPr/>
          </p:nvSpPr>
          <p:spPr>
            <a:xfrm>
              <a:off x="6844206" y="3581587"/>
              <a:ext cx="3260817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教学心得体会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31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/>
          <p:cNvSpPr/>
          <p:nvPr/>
        </p:nvSpPr>
        <p:spPr>
          <a:xfrm flipH="1">
            <a:off x="474783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任意形状 5"/>
          <p:cNvSpPr/>
          <p:nvPr/>
        </p:nvSpPr>
        <p:spPr>
          <a:xfrm>
            <a:off x="3335214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任意形状 6"/>
          <p:cNvSpPr/>
          <p:nvPr/>
        </p:nvSpPr>
        <p:spPr>
          <a:xfrm flipH="1">
            <a:off x="6195645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rgbClr val="23A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任意形状 7"/>
          <p:cNvSpPr/>
          <p:nvPr/>
        </p:nvSpPr>
        <p:spPr>
          <a:xfrm>
            <a:off x="9056076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rgbClr val="50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39188" y="3959888"/>
            <a:ext cx="2517668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标题数字等都可以通过点击和重新输入进行更改，顶部“开始”面板中可以对字体、字号、颜色、行距</a:t>
            </a:r>
          </a:p>
        </p:txBody>
      </p:sp>
      <p:sp>
        <p:nvSpPr>
          <p:cNvPr id="10" name="矩形 9"/>
          <p:cNvSpPr/>
          <p:nvPr/>
        </p:nvSpPr>
        <p:spPr>
          <a:xfrm>
            <a:off x="3439188" y="3562769"/>
            <a:ext cx="1838965" cy="367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8757" y="3959888"/>
            <a:ext cx="2517668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标题数字等都可以通过点击和重新输入进行更改，顶部“开始”面板中可以对字体、字号、颜色、行距</a:t>
            </a:r>
          </a:p>
        </p:txBody>
      </p:sp>
      <p:sp>
        <p:nvSpPr>
          <p:cNvPr id="14" name="矩形 13"/>
          <p:cNvSpPr/>
          <p:nvPr/>
        </p:nvSpPr>
        <p:spPr>
          <a:xfrm>
            <a:off x="578757" y="3562769"/>
            <a:ext cx="1838965" cy="367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9619" y="3959888"/>
            <a:ext cx="2517668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标题数字等都可以通过点击和重新输入进行更改，顶部“开始”面板中可以对字体、字号、颜色、行距</a:t>
            </a:r>
          </a:p>
        </p:txBody>
      </p:sp>
      <p:sp>
        <p:nvSpPr>
          <p:cNvPr id="17" name="矩形 16"/>
          <p:cNvSpPr/>
          <p:nvPr/>
        </p:nvSpPr>
        <p:spPr>
          <a:xfrm>
            <a:off x="6299619" y="3562769"/>
            <a:ext cx="1838965" cy="367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60050" y="3959888"/>
            <a:ext cx="2517668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标题数字等都可以通过点击和重新输入进行更改，顶部“开始”面板中可以对字体、字号、颜色、行距</a:t>
            </a:r>
          </a:p>
        </p:txBody>
      </p:sp>
      <p:sp>
        <p:nvSpPr>
          <p:cNvPr id="20" name="矩形 19"/>
          <p:cNvSpPr/>
          <p:nvPr/>
        </p:nvSpPr>
        <p:spPr>
          <a:xfrm>
            <a:off x="9160050" y="3562769"/>
            <a:ext cx="1838965" cy="367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61" y="2130273"/>
            <a:ext cx="2068459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008" y="2128217"/>
            <a:ext cx="2091128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956" y="2130273"/>
            <a:ext cx="2027653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721" y="2128217"/>
            <a:ext cx="2092325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5" name="组 34"/>
          <p:cNvGrpSpPr/>
          <p:nvPr/>
        </p:nvGrpSpPr>
        <p:grpSpPr>
          <a:xfrm>
            <a:off x="474783" y="1425496"/>
            <a:ext cx="1178334" cy="416461"/>
            <a:chOff x="474783" y="1425496"/>
            <a:chExt cx="1178334" cy="416461"/>
          </a:xfrm>
        </p:grpSpPr>
        <p:sp>
          <p:nvSpPr>
            <p:cNvPr id="27" name="矩形 26"/>
            <p:cNvSpPr/>
            <p:nvPr/>
          </p:nvSpPr>
          <p:spPr>
            <a:xfrm>
              <a:off x="545121" y="1425496"/>
              <a:ext cx="1107996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点击输入</a:t>
              </a:r>
              <a:endParaRPr lang="en-US" altLang="zh-CN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74783" y="1536840"/>
              <a:ext cx="45719" cy="234462"/>
            </a:xfrm>
            <a:prstGeom prst="rect">
              <a:avLst/>
            </a:prstGeom>
            <a:solidFill>
              <a:srgbClr val="23A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3335214" y="1425496"/>
            <a:ext cx="1178334" cy="416461"/>
            <a:chOff x="3335214" y="1425496"/>
            <a:chExt cx="1178334" cy="416461"/>
          </a:xfrm>
        </p:grpSpPr>
        <p:sp>
          <p:nvSpPr>
            <p:cNvPr id="28" name="矩形 27"/>
            <p:cNvSpPr/>
            <p:nvPr/>
          </p:nvSpPr>
          <p:spPr>
            <a:xfrm>
              <a:off x="3405552" y="1425496"/>
              <a:ext cx="1107996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点击输入</a:t>
              </a:r>
              <a:endParaRPr lang="en-US" altLang="zh-CN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335214" y="1536840"/>
              <a:ext cx="45719" cy="234462"/>
            </a:xfrm>
            <a:prstGeom prst="rect">
              <a:avLst/>
            </a:prstGeom>
            <a:solidFill>
              <a:srgbClr val="5060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6195645" y="1425496"/>
            <a:ext cx="1178334" cy="416461"/>
            <a:chOff x="6195645" y="1425496"/>
            <a:chExt cx="1178334" cy="416461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107996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点击输入</a:t>
              </a:r>
              <a:endParaRPr lang="en-US" altLang="zh-CN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rgbClr val="23A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056076" y="1425496"/>
            <a:ext cx="1178334" cy="416461"/>
            <a:chOff x="9056076" y="1425496"/>
            <a:chExt cx="1178334" cy="416461"/>
          </a:xfrm>
        </p:grpSpPr>
        <p:sp>
          <p:nvSpPr>
            <p:cNvPr id="30" name="矩形 29"/>
            <p:cNvSpPr/>
            <p:nvPr/>
          </p:nvSpPr>
          <p:spPr>
            <a:xfrm>
              <a:off x="9126414" y="1425496"/>
              <a:ext cx="1107996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srgbClr val="4B4A4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YaHei" charset="0"/>
                </a:rPr>
                <a:t>点击输入</a:t>
              </a:r>
              <a:endParaRPr lang="en-US" altLang="zh-CN" b="1" dirty="0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056076" y="1536840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B4A49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C14E6826-E6C5-4DBC-AD91-94F400DFF71A}"/>
              </a:ext>
            </a:extLst>
          </p:cNvPr>
          <p:cNvGrpSpPr/>
          <p:nvPr/>
        </p:nvGrpSpPr>
        <p:grpSpPr>
          <a:xfrm>
            <a:off x="4445240" y="0"/>
            <a:ext cx="3301519" cy="965400"/>
            <a:chOff x="3851834" y="715728"/>
            <a:chExt cx="4817235" cy="140861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5CB7596D-AFD6-4CAC-BE7F-0AB70220E36E}"/>
                </a:ext>
              </a:extLst>
            </p:cNvPr>
            <p:cNvGrpSpPr/>
            <p:nvPr/>
          </p:nvGrpSpPr>
          <p:grpSpPr>
            <a:xfrm>
              <a:off x="3851834" y="715728"/>
              <a:ext cx="4817235" cy="1408613"/>
              <a:chOff x="3851834" y="715728"/>
              <a:chExt cx="4817235" cy="1408613"/>
            </a:xfrm>
          </p:grpSpPr>
          <p:grpSp>
            <p:nvGrpSpPr>
              <p:cNvPr id="42" name="组 8">
                <a:extLst>
                  <a:ext uri="{FF2B5EF4-FFF2-40B4-BE49-F238E27FC236}">
                    <a16:creationId xmlns:a16="http://schemas.microsoft.com/office/drawing/2014/main" xmlns="" id="{EB474E16-50D0-45AC-98FE-6A63EEA59E2A}"/>
                  </a:ext>
                </a:extLst>
              </p:cNvPr>
              <p:cNvGrpSpPr/>
              <p:nvPr/>
            </p:nvGrpSpPr>
            <p:grpSpPr>
              <a:xfrm>
                <a:off x="4300261" y="1086028"/>
                <a:ext cx="4329586" cy="1038313"/>
                <a:chOff x="3957557" y="1328691"/>
                <a:chExt cx="4329586" cy="1038313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xmlns="" id="{02A04E00-B0BE-47C4-BEA3-39B06F60B0DE}"/>
                    </a:ext>
                  </a:extLst>
                </p:cNvPr>
                <p:cNvSpPr/>
                <p:nvPr/>
              </p:nvSpPr>
              <p:spPr>
                <a:xfrm>
                  <a:off x="3957557" y="1328692"/>
                  <a:ext cx="4329586" cy="103831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xmlns="" id="{A2F8A05A-F89B-424F-A5B3-2E10C0486467}"/>
                    </a:ext>
                  </a:extLst>
                </p:cNvPr>
                <p:cNvSpPr txBox="1"/>
                <p:nvPr/>
              </p:nvSpPr>
              <p:spPr>
                <a:xfrm>
                  <a:off x="4101566" y="1328691"/>
                  <a:ext cx="3657300" cy="583800"/>
                </a:xfrm>
                <a:prstGeom prst="rect">
                  <a:avLst/>
                </a:prstGeom>
                <a:noFill/>
                <a:ln w="25400">
                  <a:solidFill>
                    <a:srgbClr val="23A1B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en-US" altLang="zh-CN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02</a:t>
                  </a:r>
                  <a:r>
                    <a:rPr kumimoji="1" lang="zh-CN" altLang="en-US" sz="2000" dirty="0">
                      <a:solidFill>
                        <a:srgbClr val="4B4A49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教学心得体会</a:t>
                  </a:r>
                </a:p>
              </p:txBody>
            </p:sp>
          </p:grpSp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xmlns="" id="{279E92A3-722E-4445-9EC3-29F16BE583BA}"/>
                  </a:ext>
                </a:extLst>
              </p:cNvPr>
              <p:cNvSpPr/>
              <p:nvPr/>
            </p:nvSpPr>
            <p:spPr>
              <a:xfrm rot="18012400">
                <a:off x="4211213" y="757807"/>
                <a:ext cx="610154" cy="525995"/>
              </a:xfrm>
              <a:prstGeom prst="triangle">
                <a:avLst/>
              </a:prstGeom>
              <a:solidFill>
                <a:srgbClr val="23A1B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>
                <a:extLst>
                  <a:ext uri="{FF2B5EF4-FFF2-40B4-BE49-F238E27FC236}">
                    <a16:creationId xmlns:a16="http://schemas.microsoft.com/office/drawing/2014/main" xmlns="" id="{B1AFFA2F-7322-40E2-A102-248C0761937B}"/>
                  </a:ext>
                </a:extLst>
              </p:cNvPr>
              <p:cNvSpPr/>
              <p:nvPr/>
            </p:nvSpPr>
            <p:spPr>
              <a:xfrm rot="1800000">
                <a:off x="8034753" y="1281161"/>
                <a:ext cx="634316" cy="546824"/>
              </a:xfrm>
              <a:prstGeom prst="triangle">
                <a:avLst/>
              </a:prstGeom>
              <a:solidFill>
                <a:srgbClr val="5060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等腰三角形 44">
                <a:extLst>
                  <a:ext uri="{FF2B5EF4-FFF2-40B4-BE49-F238E27FC236}">
                    <a16:creationId xmlns:a16="http://schemas.microsoft.com/office/drawing/2014/main" xmlns="" id="{8A207C27-FA2A-4A57-B092-F09F90E2DE5A}"/>
                  </a:ext>
                </a:extLst>
              </p:cNvPr>
              <p:cNvSpPr/>
              <p:nvPr/>
            </p:nvSpPr>
            <p:spPr>
              <a:xfrm rot="2903538">
                <a:off x="3817552" y="1058249"/>
                <a:ext cx="497100" cy="428535"/>
              </a:xfrm>
              <a:prstGeom prst="triangle">
                <a:avLst/>
              </a:prstGeom>
              <a:noFill/>
              <a:ln w="19050">
                <a:solidFill>
                  <a:srgbClr val="5060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xmlns="" id="{E6CEF048-6456-47E3-93C9-F369C1A48E65}"/>
                </a:ext>
              </a:extLst>
            </p:cNvPr>
            <p:cNvSpPr/>
            <p:nvPr/>
          </p:nvSpPr>
          <p:spPr>
            <a:xfrm rot="12303713">
              <a:off x="8208438" y="1218533"/>
              <a:ext cx="369795" cy="318789"/>
            </a:xfrm>
            <a:prstGeom prst="triangle">
              <a:avLst/>
            </a:prstGeom>
            <a:noFill/>
            <a:ln w="19050">
              <a:solidFill>
                <a:srgbClr val="23A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 dir="out"/>
      </p:transition>
    </mc:Choice>
    <mc:Fallback xmlns="">
      <p:transition spd="slow" advClick="0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教师学校工作总结汇报PPT模板"/>
</p:tagLst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1679</Words>
  <Application>Microsoft Office PowerPoint</Application>
  <PresentationFormat>自定义</PresentationFormat>
  <Paragraphs>167</Paragraphs>
  <Slides>20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教师学校工作总结汇报PPT模板</dc:title>
  <dc:creator>Administrator</dc:creator>
  <cp:lastModifiedBy>王浩</cp:lastModifiedBy>
  <cp:revision>184</cp:revision>
  <dcterms:created xsi:type="dcterms:W3CDTF">2015-09-05T08:54:39Z</dcterms:created>
  <dcterms:modified xsi:type="dcterms:W3CDTF">2020-01-29T11:07:45Z</dcterms:modified>
</cp:coreProperties>
</file>